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1DD79-6047-4025-AE86-082A117C5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98AD4-8FC4-452D-9D3D-9E19998A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C499C-08B8-4227-A64D-364F0EEAE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59B1A-7BF9-4083-96B4-FB43AF2BD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89AE8D-A1AB-41F7-A6AE-D0793191D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F4E5D8-0DD9-4950-8DAE-ECDEFDA9A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5CBE5F-7E17-425C-83D1-2ADD49726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566BA-9CBF-4C17-BD15-6F70DCCED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EB7E5-7811-4948-8F7A-A85DD2A88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A0CCC-345E-48B9-A198-F562540E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24760-01C1-478F-A64E-7B8047EE6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2011010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社区安全排查工作方案及措施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安全排查工作方案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安全排查措施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安全排查结果处理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安全排查效果评估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社区安全是居民生活的重要保障，随着城市化进程的加速，社区安全问题日益突出。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本工作方案旨在通过安全排查，发现和解决社区存在的安全隐患，提高社区整体安全水平。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8" r="1612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及时发现和消除安全隐患，预防安全事故的发生。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提高居民的安全意识和自我保护能力，增强社区凝聚力。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促进社区的和谐稳定，为居民创造良好的生活环境。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安全排查的重要性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安全排查工作方案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对社区内的居民住宅进行全面排查，包括房屋结构、电气线路、燃气设施等。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居民住宅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周边环境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对社区内的公共设施进行排查，如电梯、消防设施、监控系统等。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对社区周边的环境进行安全排查，包括周边建筑、道路交通、商铺等。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排查范围与对象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对社区内的房屋、设施等进行实地检查，了解实际情况。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对社区内相关档案资料进行核查，包括房屋结构图纸、设施维护记录等。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档案核查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通过问卷调查或访谈方式了解居民对社区安全的意见和建议。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居民调查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邀请专业机构或专家对社区安全状况进行评估和指导。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专家评估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排查方法与流程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定期排查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制定定期排查计划，如每季度或每年进行一次全面排查。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临时排查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根据实际情况，对存在安全隐患的区域进行临时排查。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人员安排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组建专业的排查队伍，明确人员分工和责任，确保排查工作的顺利进行。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排查周期与人员安排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安全排查措施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确保消防栓、灭火器等消防设施完好无损，定期进行消防演练，提高居民的消防安全意识。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定期检查消防设施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制定火灾应急预案，明确火灾发生时的应急措施和人员分工，确保火灾得到及时控制。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建立火灾应急预案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禁止居民私拉乱接电线，规范用电行为，预防电气火灾的发生。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严禁私拉乱接电线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安装监控设备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在社区重要区域安装监控设备，实时监控社区治安状况，及时发现和处置治安问题。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建立居民治安联防机制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鼓励居民参与治安联防，建立居民之间的互助机制，共同维护社区治安。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加强巡逻力度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增加巡逻人员和频次，特别是在夜间和节假日，提高治安防范能力。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治安安全措施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定期检查设施设备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对社区内的电梯、燃气、供暖等设施设备进行定期检查和维护，确保设施设备安全运行。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建立设施设备维修档案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建立设施设备维修档案，记录设施设备的维修保养情况，及时发现和处理设施设备安全隐患。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提高设施设备安全标准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根据实际情况提高设施设备的安全标准，采用更先进、更安全的设施设备。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设施设备安全措施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https://d.book118.com/597020110103006032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2024-09-05T09:06:04.739</cp:lastPrinted>
  <dcterms:created xsi:type="dcterms:W3CDTF">2024-09-05T01:06:04Z</dcterms:created>
  <dcterms:modified xsi:type="dcterms:W3CDTF">2024-09-05T01:06:06Z</dcterms:modified>
</cp:coreProperties>
</file>