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B121B-298C-4DD9-AA27-E13BDDD7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D203-D1AC-4BBA-A188-26DB3E12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4EC05-E404-4B00-80FE-BEF5DBBF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0B39-64E2-40E1-B53A-6A515B4A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3C1DF-0CEE-4749-9348-FD34381A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70ADF-EAC3-4244-93D9-72AE3A96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2CF2A-5419-473C-AD7C-CF2982AB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3D3FE-2A44-4731-B2F6-2F203B359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E5421-960C-42D9-A64D-183B26188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5C749-1F8D-4437-81AF-A36C9958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AE5C8-F624-4721-8F04-275AA46D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20112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大学生回母校宣讲活动总结报告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传承母校精神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通过宣讲活动，将母校的优良传统和精神传承给在校学生，激发他们的学习热情和成长动力。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搭建交流平台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提供一个平台，让大学生和在校学生之间进行交流，分享学习和成长的经验，促进彼此的成长和发展。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提升大学生社会责任感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通过回母校宣讲，增强大学生的社会责任感和感恩意识，激励他们为社会做出贡献。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通过多种渠道进行宣传推广，提高活动的知名度和影响力，吸引更多的学生参与。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从大学生中招募宣讲者，并组织培训，确保他们具备良好的表达能力和丰富的宣讲内容。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根据母校的特点和在校学生的需求，确定宣讲活动的主题和内容，确保活动具有针对性和实效性。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合理安排宣讲活动的时间和场地，确保活动的顺利进行和良好的参与效果。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招募宣讲者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确定主题和内容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安排时间和场地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宣讲活动的策划和组织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通过校园网站、微信公众号、海报等多种渠道进行宣传，确保信息的广泛传播。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强调宣讲活动的目的、时间、地点以及参与方式，同时突出优秀校友的成就和经验，激发学弟学妹的兴趣和热情。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根据参与人数和反馈情况，本次宣传推广效果良好，吸引了大量学生和家长的关注。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宣讲活动的宣传和推广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按照预定的流程进行，包括开场致辞、优秀校友分享、互动环节、结束语等，各个环节衔接紧凑，氛围热烈。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提前确定宣讲场地、设备、人员分工等，确保活动顺利进行。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加强现场秩序维护，确保活动进行中无混乱或安全事故发生。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宣讲活动的具体实施过程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本次活动吸引了众多优秀校友和在校学生参与，他们分别来自不同的学院和年级，具有广泛的代表性。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共有XX余名学生和家长参加了本次宣讲活动，现场气氛热烈，互动频繁。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宣讲活动的参与人员和规模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通过宣讲活动，母校的知名度和影响力得以扩大，有助于吸引更多优秀学生报考。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提升母校知名度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宣讲活动可以促进母校与其他高校的合作与交流，共享教育资源，提高教育质量。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宣讲活动可以激发学生对母校的归属感和荣誉感，促进校园文化建设。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对母校的影响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https://d.book118.com/597020112132006033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2024-09-07T05:42:53.433</cp:lastPrinted>
  <dcterms:created xsi:type="dcterms:W3CDTF">2024-09-06T21:42:53Z</dcterms:created>
  <dcterms:modified xsi:type="dcterms:W3CDTF">2024-09-06T21:42:55Z</dcterms:modified>
</cp:coreProperties>
</file>