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83E90-9448-4960-B58D-6F05FEC4E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A24CF-AF28-46CA-8A0F-AC36956D5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407DF-C5F7-4459-B8E0-126F8DBF1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EB958-DFCE-480B-A79F-DA1820D9C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403BE-4ACD-4BA0-A374-A9B228D0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935A4F-2BF8-480D-9541-71365EB71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A665C-5E0F-4BBF-8ACC-74AA9204C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0F6B6-6EC5-4419-A9DA-210B5BDAE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5AB78-3493-414F-838B-3821B5B5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DDAEB-0338-4778-8AA9-A6244920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02CAE-1D1F-4374-8563-7D4AFD5B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220061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《应急救援知识》ppt课件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应急救援的基本原则与流程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常见灾害的应急救援措施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应急救援技能与工具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应急救援是指在突发事件发生后，采取的紧急措施和行动，旨在减少人员伤亡、财产损失和环境破坏。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快速响应、专业性、综合性、风险性。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应急救援是应对突发事件的重要手段，需要具备快速、专业、综合和风险应对的能力。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181" r="2018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276" r="727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及时有效的应急救援能够最大程度地减少人员伤亡，保障人民的生命安全。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及时的应急救援能够有效地控制事态的发展，维护社会稳定。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通过应急救援，能够有效地降低财产损失，减少经济负担。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应急救援对于保障人民生命安全、维护社会稳定和减少财产损失具有重要意义。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11" r="185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从古代的救火、救灾到现代的综合性应急救援，经历了漫长的发展历程。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随着科技的不断发展，应急救援技术也不断进步，提高了救援效率和成功率。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各国之间的应急救援合作日益加强，共同应对跨国和全球性突发事件。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应急救援在历史的长河中不断发展，技术进步和国际合作推动了其向更高水平发展。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应急救援的基本原则与流程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在接收到紧急救援请求后，救援队伍应迅速做出响应，启动救援程序，确保救援行动的及时性。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快速反应原则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在实施救援的过程中，始终把保障救援人员和受困人员的安全放在首位，避免因救援行动而导致二次伤害。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安全第一原则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遵循科学的方法和手段进行救援，合理利用救援资源，确保救援效果的最大化。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科学施救原则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各参与救援的部门和队伍应密切配合、协同作战，形成救援合力，提高救援效率。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协同作战原则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救援结束与善后处理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完成救援任务后，对现场进行清理和恢复，并对救援效果进行评估和总结。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实施救援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按照救援方案展开救援行动，确保救援工作的有序进行。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制定救援方案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根据现场情况，制定科学合理的救援方案，明确救援任务和分工。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接警与响应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接收到紧急救援请求后，迅速确定救援级别，启动相应的应急预案。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对事故现场进行初步勘查，了解事故情况，评估救援难度和风险。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组建专业的应急救援队伍，提高队伍的应急响应能力和专业水平。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建立应急救援队伍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提前储备必要的应急救援物资和设备，确保在紧急情况下能够迅速调配使用。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储备应急救援物资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定期组织应急演练，提高应急处置能力和实战水平。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开展应急演练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通过各种渠道宣传应急救援知识，提高公众的自我保护意识和自救互救能力。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应急救援的准备与实施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常见灾害的应急救援措施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使用灭火器或灭火器材进行灭火，同时用湿布、湿毛巾等物品扑灭火焰。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在火灾现场保持低姿，用湿布捂住口鼻，以减少吸入有害烟雾。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总结词：掌握火灾应急救援知识，及时扑灭火灾，保障生命财产安全。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发现火情后，立即拨打火警电话119，并迅速切断火源附近的电源。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如果火势较大，应迅速撤离现场，并按照疏散指示标志逃生。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火灾的应急救援措施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地震的应急救援措施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总结词：掌握地震应急救援知识，正确应对地震，减少人员伤亡和财产损失。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地震发生时，应立即寻找坚固的物体躲避，如桌子、床等。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如果被困在废墟下，应保持冷静，尽量寻找食物和水源，同时发出求救信号等待救援。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地震后应尽快撤离到安全地带，并注意观察周围环境，防止余震发生。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如果在室内无法躲避，应迅速跑到开阔地带，避免高楼、大树等高大建筑物倒塌或砸伤。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总结词：掌握水灾应急救援知识，正确应对洪水、暴雨等自然灾害，保障生命财产安全。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水灾发生时，应尽快撤离到高处或安全地带。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在撤离过程中，要远离洪水、泥石流等危险区域。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如果被困在水中，应尽量抓住漂浮物或木板等物品，同时保持身体温暖和呼吸通畅。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水灾后应尽快清理家园，修复受损设施，预防疾病和疫情的发生。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水灾的应急救援措施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https://d.book118.com/597022006124006041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2024-09-14T13:35:59.303</cp:lastPrinted>
  <dcterms:created xsi:type="dcterms:W3CDTF">2024-09-14T05:35:59Z</dcterms:created>
  <dcterms:modified xsi:type="dcterms:W3CDTF">2024-09-14T05:36:01Z</dcterms:modified>
</cp:coreProperties>
</file>