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4303D33-07A7-4D03-9094-246F980926A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DB8F6-45C1-4AE4-961B-FC3A8D110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690EF-2F0C-495F-97D6-5F6545ED6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76C34-B8C0-4238-84F9-80117F8F3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8C3F5-39E6-4A36-BFDE-F1186382C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DCB959-A53E-4975-AB3A-04009522E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2093F8-D407-4B17-9163-B90FFD6BA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49633B-7B75-413E-8D9E-2EB3B2042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2DC5E-435D-411E-A318-FBC30FE5F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95ABB-1A37-4051-96A1-34430092C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0E740-72E0-4099-8722-77FD0B29C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02057-F9AC-4E5A-9183-6E3515144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08E6EBB-502D-48D7-B9C8-7462E55209B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3BE35A6-056F-4357-9AEF-914561677E0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22116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行业安全生产培训的监督与评估体系建设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行业安全生产培训的重要性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安全生产培训的监督机制建设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安全生产培训的内容和形式创新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安全生产培训的效果评估机制建设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安全生产培训的监督与评估体系建设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行业安全生产培训的重要性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确保生产安全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行业安全生产培训对提高员工的安全意识至关重要，可以有效降低事故率。通过培训，员工能够掌握正确的操作方法，减少操作失误带来的风险，进而保障企业的生产秩序和安全生产环境。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提升生产效率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员工培训提高操作技能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熟练操作设备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帮助员工更好完成工作任务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了解最新管理知识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提升生产效率也是安全生产的保障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重要保障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符合法律法规要求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根据《安全生产法》等相关法律法规的规定，企业必须对员工进行安全生产培训。符合法律法规要求有助于降低企业的法律风险，避免因违规操作而受到处罚。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包括职业健康和心理健康指导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整体健康水平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提升员工的整体健康水平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保障员工健康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定期培训降低职业病风险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安全生产培训的监督机制建设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建立评估体系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为确保安全生产培训的有效性，必须建立完善的评估体系。在制定评估标准和流程的基础上，对培训内容、讲师水平和培训效果等方面进行全面评估，以便及时调整并提升培训质量。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设立专门部门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制定和执行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负责培训计划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调整培训方案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确保实效性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监督培训质量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培训方案执行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确保贯彻执行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考核机构讲师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对培训机构和讲师进行考核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核查培训结果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及时发现问题并整改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加强监督检查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监督检查频率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强化问责机制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建立问责机制对于培训工作至关重要。只有建立制度化和规范化的问责机制，才能有效提高培训工作的执行力和规范性。未来的工作将更加注重问责，确保各项工作的有效进行。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安全生产培训的内容和形式创新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多元化培训形式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除了传统的课堂培训外，可以结合实地考察、模拟演练等形式进行培训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多元化的培训形式可以提高员工的参与度和学习效果，增强培训的趣味性和实效性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制定个性化培训方案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根据员工的不同岗位、职业风险等因素，制定个性化的安全生产培训方案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个性化培训方案可以更好地满足员工的学习需求，提高培训效果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引入互动教学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通过互动教学、小组讨论、案例分析等形式，增加培训的互动性和参与性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互动教学可以激发员工学习的兴趣，促进知识的交流和分享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安全生产培训的内容和形式创新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结合实际案例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在培训中引入真实的事故案例，让员工通过案例学习到安全生产的重要性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借鉴案例经验，提高员工的事故防范意识，减少类似事故再次发生的可能性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多元化培训形式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除了传统的课堂培训外，可以结合实地考察、模拟演练等形式进行培训。多元化的培训形式可以提高员工的参与度和学习效果，增强培训的趣味性和实效性。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个性化培训方案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根据员工不同岗位制定针对性培训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根据员工所处职业风险制定相应培训计划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根据员工的不同情况灵活调整培训周期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培训周期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根据员工偏好选择不同的培训方式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引入互动教学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促进员工之间的交流和思想碰撞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让员工身临其境，增强学习效果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通过分析案例学习经验，提高应对能力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结合实际案例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在培训中引入真实的事故案例，让员工通过案例学习到安全生产的重要性。借鉴案例经验，提高员工的事故防范意识，减少类似事故再次发生的可能性。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https://d.book118.com/597022116012006055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行业安全生产培训的监督与评估体系建设</vt:lpstr>
      <vt:lpstr>目录</vt:lpstr>
      <vt:lpstr>第1章 行业安全生产培训的重要性</vt:lpstr>
      <vt:lpstr>确保生产安全</vt:lpstr>
      <vt:lpstr>提升生产效率</vt:lpstr>
      <vt:lpstr> </vt:lpstr>
      <vt:lpstr>保障员工健康</vt:lpstr>
      <vt:lpstr>第2章 安全生产培训的监督机制建设</vt:lpstr>
      <vt:lpstr> </vt:lpstr>
      <vt:lpstr>设立专门部门</vt:lpstr>
      <vt:lpstr>加强监督检查</vt:lpstr>
      <vt:lpstr>强化问责机制</vt:lpstr>
      <vt:lpstr>第3章 安全生产培训的内容和形式创新</vt:lpstr>
      <vt:lpstr>安全生产培训的内容和形式创新</vt:lpstr>
      <vt:lpstr> </vt:lpstr>
      <vt:lpstr>个性化培训方案</vt:lpstr>
      <vt:lpstr>引入互动教学</vt:lpstr>
      <vt:lpstr>结合实际案例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2024-09-29T14:55:16.936</cp:lastPrinted>
  <dcterms:created xsi:type="dcterms:W3CDTF">2024-09-29T06:55:16Z</dcterms:created>
  <dcterms:modified xsi:type="dcterms:W3CDTF">2024-09-29T06:55:19Z</dcterms:modified>
</cp:coreProperties>
</file>