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886E30-CF22-404C-AEC2-C0E746465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E506A-09E2-45F6-B7A5-631F899D1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CDE22F-2CF2-4F5C-988C-09CCE5C43F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F2A9DE-02EE-4CA3-BF11-05EF7B4581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1F35CE-F409-41A9-9720-FF7298AD0B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8A4DC2-E56B-46D1-BC57-589296E63F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0A0F3C-FFE9-4F88-8C0F-9CB82906DA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65F565-B5AB-4A20-9B3F-8610B1A1A1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2BCB8A-27BE-4952-B20F-5D5C22881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8E13B5-B229-4887-AFF9-54C1C1BC99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01F0AD-B77F-4EA9-BF01-1F7C19DB8D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02214616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《杂环化合物药专》ppt课件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杂环化合物简介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杂环化合物的药理作用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杂环化合物的应用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杂环化合物的未来发展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杂环化合物研究的重要性和意义</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杂环化合物简介</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杂环化合物是指分子中至少含有一个杂原子（非碳原子）的环状化合物，根据环的大小和结构特点，可以分为脂环族、芳香族、脂肪族等。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杂环化合物通常由碳、氢和至少一种其他元素组成，具有环状结构。根据环的大小和结构特点，杂环化合物可以分为脂环族、芳香族、脂肪族等不同类型。其中，芳香族杂环化合物由于其独特的结构和性质，在药物研发中具有广泛的应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杂环化合物的定义与分类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杂环化合物的结构特点主要包括环状结构、杂原子和取代基。这些结构特点使得杂环化合物具有独特的物理和化学性质。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杂环化合物的结构特点是其环状结构，这意味着它们具有较高的稳定性。此外，杂原子和取代基的存在也使得杂环化合物具有独特的物理和化学性质，如溶解度、酸碱性、光谱性质等。这些性质使得杂环化合物在药物研发中具有广泛的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杂环化合物的结构特点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杂环化合物的合成方法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杂环化合物的合成方法主要包括化学合成和生物合成两种途径。化学合成方法包括亲核取代反应、亲电取代反应和氧化还原反应等。生物合成方法则通过微生物或植物细胞来生产杂环化合物。</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杂环化合物的合成方法有多种，其中最常见的是通过亲核取代反应、亲电取代反应和氧化还原反应等化学合成方法。此外，生物合成方法也是一种有效的途径，通过微生物或植物细胞来生产杂环化合物，这种方法具有环保、高效等优点。在实际应用中，可以根据需要选择合适的合成方法来制备所需的杂环化合物。</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杂环化合物的药理作用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如5-氟尿嘧啶、卡培他滨等，通过抑制肿瘤细胞DNA合成和复制，发挥抗肿瘤作用。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嘧啶类抗肿瘤药物</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如6-巯基嘌呤、6-硫鸟嘌呤等，通过干扰嘌呤核苷酸合成途径，抑制肿瘤细胞生长和增殖。</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嘌呤类抗肿瘤药物</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抗肿瘤药物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7" r="32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如阿昔洛韦、伐昔洛韦等，通过抑制病毒DNA或RNA合成，阻止病毒复制，从而发挥抗病毒作用。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如利巴韦林、奥司他韦等，通过干扰病毒的吸附、穿入、脱壳、生物合成及释放等过程，抑制病毒复制。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抗病毒药物</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非核苷类抗病毒药物</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核苷类抗病毒药物</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4000" r="24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如红霉素、阿奇霉素等，通过抑制细菌蛋白质合成，发挥抗菌作用。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大环内酯类抗菌药物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如左氧氟沙星、环丙沙星等，通过抑制细菌DNA旋转酶和拓扑异构酶Ⅳ，发挥抗菌作用。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喹诺酮类抗菌药物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抗菌药物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非甾体抗炎药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如阿司匹林、布洛芬等，通过抑制前列腺素等炎症介质的合成，发挥抗炎、镇痛和解热作用。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甾体抗炎药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如泼尼松、地塞米松等，通过抑制炎症反应中的多种酶活性，发挥抗炎、免疫抑制和抗过敏作用。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896" r="2489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抗炎药物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219" r="2321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抗心律失常药物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如奎尼丁、利多卡因等，通过抑制心肌细胞膜钾离子通道和延长动作电位时程等机制，发挥抗心律失常作用。</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镇静催眠药物</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如苯二氮䓬类药物（如地西泮、阿普唑仑等），通过增强中枢抑制性神经递质γ-氨基丁酸的作用，发挥镇静、催眠和抗焦虑作用。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其他药理作用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https://d.book118.com/597022146165006031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2024-09-04T11:16:56.541</cp:lastPrinted>
  <dcterms:created xsi:type="dcterms:W3CDTF">2024-09-04T03:16:56Z</dcterms:created>
  <dcterms:modified xsi:type="dcterms:W3CDTF">2024-09-04T03:16:58Z</dcterms:modified>
</cp:coreProperties>
</file>