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085D8E-D44C-4EC4-A77D-B74CB61FA7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6D65D-4CCB-439E-B8A1-A05699B970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D11DD0-FB84-461F-B2C4-EDF1D9DAF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438EBD-9B60-4F5E-BF29-210F5C54E7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3382FC-386E-4BC1-B174-86F5A4E8FC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E31BAB-5CC9-4ACE-8B5C-79DAD996F6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8A9200-2AEB-49A9-94CC-38F3791EDD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AA7246-6D47-4B61-A6BA-AF289CB740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1B45B0-780D-4242-906D-997E8DCB7A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4B5C5-8464-47B7-B70F-FBD74E396F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9F19C-7C4F-429A-86C3-70CCBBC3D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02215205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采购流程数字化与智能化</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数字化与智能化背景及意义</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采购流程数字化技术应用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采购流程智能化技术应用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数字化与智能化提升采购效率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数字化与智能化降低采购成本</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数字化与智能化在供应链管理中应用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数字化与智能化背景及意义</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数字化采购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随着企业数字化转型的加速，采购流程也逐渐实现数字化，通过电子化手段完成采购需求的提出、供应商的选择、价格的谈判、合同的签订等流程。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智能化采购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在数字化的基础上，应用人工智能、大数据等先进技术，实现采购流程的自动化、智能化，提高采购效率和准确性。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479" r="224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数字化与智能化发展趋势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传统采购流程涉及多个环节和部门，流程繁琐，效率低下，难以满足企业快速发展的需求。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传统采购流程繁琐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传统采购流程中信息不透明，存在信息不对称的情况，容易导致采购成本的增加和采购风险的加大。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信息不透明</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传统采购流程中供应商管理困难，难以对供应商进行全面、准确的评估和管理，影响采购质量和效率。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供应商管理困难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采购流程现状及挑战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通过数字化和智能化手段，实现采购流程的自动化和智能化，减少人工干预，提高采购效率。</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提高采购效率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数字化和智能化手段可以帮助企业更准确地掌握市场信息，优化供应商选择和管理，降低采购成本。</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降低采购成本</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数字化和智能化手段可以加强对供应商的管理和评估，提高采购质量和准确性。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提高采购质量</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数字化和智能化手段可以帮助企业更好地掌握采购过程中的风险信息，加强风险控制和管理。</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加强风险控制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数字化与智能化对采购流程影响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采购流程数字化技术应用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采购执行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支持在线询价、报价、比价、谈判等采购执行环节，提高采购效率和透明度。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采购寻源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通过电子商务平台，企业可以发布采购需求，吸引供应商参与竞标，实现采购寻源的数字化。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平台提供供应商信息注册、资质审核、绩效评估等功能，帮助企业建立全面、准确的供应商数据库。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电子商务平台应用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招标文件编制</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提供招标文件模板和在线编辑功能，简化招标文件编制流程。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投标过程管理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支持在线投标、开标、评标等操作，确保招投标过程的公正、公平和高效。</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合同管理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实现中标通知、合同签署、履约管理等环节的数字化，提高合同管理效率。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电子招投标系统应用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采购数据分析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通过数据分析和可视化工具，对采购数据进行深入挖掘和分析，为采购决策提供有力支持。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采购流程优化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基于数据分析结果，发现采购流程中的瓶颈和问题，提出优化建议和改进措施。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采购协同办公</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支持企业内部各部门之间的协同办公，包括需求提报、审批、执行等环节，提高采购协同效率。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采购信息系统应用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采购流程智能化技术应用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281" b="228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4032" r="40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人工智能技术在采购中应用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智能采购决策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利用人工智能技术，对采购需求、市场趋势、供应商信息等进行分析和预测，为采购决策提供数据支持。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智能供应商管理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通过人工智能技术，对供应商进行评估和选择，实现供应商信息的自动化管理和优化。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智能采购执行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运用人工智能技术，实现采购订单的自动生成、审批和执行，提高采购效率和准确性。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大数据分析在采购中应用</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基于大数据分析结果，为采购流程优化、供应商选择、谈判策略等提供数据支持和建议。</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采购优化建议</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通过大数据分析技术，对采购历史数据、市场数据、供应商数据等进行分析和挖掘，发现采购规律和趋势，为采购策略制定提供依据。</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采购数据分析</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利用大数据分析技术，对采购过程中的风险进行预测和评估，及时发现潜在风险并采取措施进行防范。</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采购风险预测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采购物品追踪</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通过物联网技术，对采购物品进行实时追踪和监控，确保物品在运输过程中的安全和及时到达。</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采购物品信息管理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利用物联网技术，对采购物品的信息进行自动化采集和管理，提高物品信息的准确性和完整性。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采购流程协同</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基于物联网技术，实现采购流程中各环节的协同和信息共享，提高采购流程的透明度和效率。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物联网技术在采购中应用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https://d.book118.com/597022152053006025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2024-08-29T20:42:41.223</cp:lastPrinted>
  <dcterms:created xsi:type="dcterms:W3CDTF">2024-08-29T12:42:41Z</dcterms:created>
  <dcterms:modified xsi:type="dcterms:W3CDTF">2024-08-29T12:42:43Z</dcterms:modified>
</cp:coreProperties>
</file>