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6B83A-193B-4C54-9E6A-A989F8BE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BADC3-484A-402C-B15E-62160E98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B519C-3A70-4F22-BB19-F7372EB9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6BD88-631C-4858-B39C-D99C82BA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98575-04C1-42AC-B9C6-11438CDA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632D2-FC64-4CDE-BEBE-6EC79F4C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90297-204A-4F41-9F75-9A6E003D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A73DB-3B12-4662-A27B-44213DE9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13793-5011-4B89-BC9B-16DE0672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FF52-0269-4FA4-A8EF-FB925382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52C6B-1FEC-4F96-9B6C-2979F771B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25000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工程数学-积分变换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积分变换基本概念与性质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傅里叶级数与傅里叶变换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拉普拉斯变换及其应用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Z变换及其在数字信号处理中应用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积分变换在偏微分方程求解中应用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积分变换基本概念与性质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通过特定的核函数，将原函数进行积分运算，得到一个新的函数，实现函数空间之间的转换。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简化复杂函数的运算，将难以直接求解的问题转化为易于处理的形式，便于分析和求解。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将时间域函数转换为频域函数，适用于周期性和非周期性信号的分析和处理。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将实数域函数转换为复数域函数，适用于线性时不变系统的分析和设计。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将离散时间信号转换为复平面上的函数，适用于数字信号处理中的滤波、控制等问题。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Z变换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常见积分变换类型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积分变换具有线性性质，即对于线性组合的函数，其积分变换等于各函数积分变换的线性组合。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在傅里叶变换和拉普拉斯变换中，时域卷积对应频域乘积，频域卷积对应时域乘积。这一性质在信号处理、图像处理等领域具有广泛应用。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卷积定理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线性性质与卷积定理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傅里叶级数与傅里叶变换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三角函数系的正交性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三角函数系在一定区间内具有正交性，即不同频率的三角函数在此区间内的积分为零。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傅里叶级数展开定理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任何周期为T的周期函数f(t)，只要满足一定条件，都可以展开成傅里叶级数，即f(t)可以表示为无穷级数，其中每一项都是正弦或余弦函数与系数的乘积。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傅里叶系数求解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通过计算f(t)与正弦或余弦函数的乘积在周期内的积分，可以得到傅里叶级数的系数。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傅里叶级数展开式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傅里叶变换公式及性质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对于非周期函数f(t)，其傅里叶变换定义为F(ω)=∫f(t)e^(-iωt)dt，其中ω为角频率。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傅里叶变换性质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傅里叶变换具有线性性、时移性、频移性、微分性、积分性等基本性质，这些性质在信号处理和分析中具有重要意义。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离散傅里叶变换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在实际应用中，常常需要将连续时间信号转换为离散时间信号进行处理，此时可以使用离散傅里叶变换（DFT）进行频谱分析。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25" r="14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周期函数的频谱是离散的，即其频率分量为基频的整数倍。通过傅里叶级数展开，可以得到各频率分量的幅度和相位信息。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周期函数的频谱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非周期函数的频谱是连续的，其频率分量可以取任意实数值。通过傅里叶变换，可以得到各频率分量的幅度和相位信息。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非周期函数的频谱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在一定条件下，周期函数可以转换为非周期函数进行处理，反之亦然。这种转换可以通过取极限、加窗函数等方式实现。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周期函数与非周期函数的转换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周期函数与非周期函数关系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拉普拉斯变换及其应用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定义：拉普拉斯变换是一种线性积分变换，它将时间域的函数转换为复平面上的函数。对于给定的实数函数$f(t)$，其拉普拉斯变换定义为$F(s) = int_{0}^{infty} f(t) e^{-st} dt$，其中$s$是复数变量。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线性性质：拉普拉斯变换是线性的，即对于任意常数$a$和$b$，以及函数$f_1(t)$和$f_2(t)$，有$aF_1(s) + bF_2(s) = mathcal{L}{af_1(t) + bf_2(t)}$。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微分性质：拉普拉斯变换具有微分性质，即$mathcal{L}{f'(t)} = sF(s) - f(0)$，其中$f'(t)$表示函数$f(t)$的导数。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积分性质：拉普拉斯变换具有积分性质，即$mathcal{L}{int_{0}^{t} f(tau) dtau} = frac{F(s)}{s}$。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拉普拉斯变换定义及性质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部分分式展开法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对于有理分式形式的拉普拉斯变换，可以通过部分分式展开法将其转换为易于求逆的形式。该方法涉及将分式分解为多个简单分式的和，然后分别求逆。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留数定理法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留数定理是复变函数中的一个重要定理，可以用于求解逆拉普拉斯变换。该方法涉及在复平面上找到函数的奇点，并计算在这些奇点处的留数，然后将这些留数求和得到原函数。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查表法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对于一些常见的拉普拉斯变换及其逆变换，可以在数学手册或相关教材中查到对应的表格。通过查表法可以快速找到逆拉普拉斯变换的结果。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逆拉普拉斯变换求解方法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https://d.book118.com/597025000103006041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2024-09-14T06:49:44.261</cp:lastPrinted>
  <dcterms:created xsi:type="dcterms:W3CDTF">2024-09-13T22:49:44Z</dcterms:created>
  <dcterms:modified xsi:type="dcterms:W3CDTF">2024-09-13T22:49:46Z</dcterms:modified>
</cp:coreProperties>
</file>