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B244A-AE0B-44D9-868B-9880BB54B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8C09A-D81D-4BFB-AD49-EAD5DDC2A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15760-98E4-4D7D-8D06-CFDEA298A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59CD8-66FD-4FD9-AC4C-4043B96E8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76A536-68FA-4200-A249-08FED1F71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BDFA13-FA5D-4825-9944-451FF09A0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B95255-02BC-4E5A-A65C-296412834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061A0-62E1-4B60-9FED-2BD3B683A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54128-EAAC-4510-AF25-319EE5C7C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02C9B-9B34-474A-B1B3-3E7615F70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CA0CC-D5DC-4C76-9ED5-AEA30C366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30001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大学新生的学科知识与实践应用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实践应用能力培养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学科知识在实践中的应用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面向未来的综合素质提升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挑战与机遇：如何更好地将知识应用于实践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45" r="30045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基础理论知识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包括学科的基本概念、原理、定律等，是构建学科知识体系的基础。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专业领域知识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针对特定领域或行业，涉及更深入、更具体的理论知识和实践技能。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跨学科知识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涉及多个学科领域的知识和方法，有助于解决复杂问题和推动创新。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学科知识体系介绍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学科起源与早期发展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追溯学科的起源，介绍早期的重要理论、学派和代表人物。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概述当前学科的主要研究方向、研究成果和实践应用情况。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国内外学科对比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比较国内外在学科发展方面的差异和优势，为学习和研究提供参考。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学科发展历史与现状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介绍国内外学者在学科前沿领域取得的最新研究成果和进展。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最新研究成果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概述当前学科内最热门、最具潜力的研究领域和方向。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热门研究领域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预测学科未来的发展方向和趋势，为学习和职业规划提供指导。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学科前沿动态及趋势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" r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阐述不同学科之间相互渗透、相互融合的重要性和意义。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学科交叉融合的意义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介绍国内外在学科交叉融合方面的成功案例和经验。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学科交叉融合的实践案例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培养跨学科的创新思维和方法，提高解决复杂问题和推动创新的能力。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学科交叉融合与创新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实践应用能力培养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强化实验室开放与共享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鼓励实验室面向学生开放，提供自主实验、科技创新和毕业设计等实践平台。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加强实验教学资源建设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投入资金建设高标准实验室，购置先进实验仪器设备，提高实验教学条件。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改革实验教学内容和方法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注重实验教学内容更新，增加综合性、设计性实验项目，培养学生实践能力和创新精神。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实验教学与实验室建设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组织参与科研项目实践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鼓励学生参与教师科研项目或企业研发项目，了解学科前沿和实际应用。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举办学术交流活动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定期举办学术讲座、研讨会等活动，拓宽学生学术视野和交流渠道。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实施大学生科研训练计划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设立专项经费支持学生开展科研训练，培养学生科研素养和创新能力。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科研训练与项目实践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参与志愿服务与公益活动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鼓励学生参加志愿服务组织或社会公益团体，培养社会责任感和奉献精神。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拓展国际交流与合作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支持学生参与国际交流项目、海外实习或志愿服务等活动，提高国际视野和跨文化交流能力。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开展社会调查与实习活动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组织学生深入社会、企业和农村开展调查研究和实习活动，了解国情、民情和行业发展。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社会实践与志愿服务活动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将创新创业教育纳入课程体系，培养学生创新意识和创业精神。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开设创新创业课程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定期举办各类创新创业竞赛，选拔优秀项目和团队给予支持和奖励。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举办创新创业竞赛活动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建立校内外创新创业实践基地，提供创业孵化、项目对接和投融资等服务。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搭建创新创业实践平台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创新创业教育与竞赛活动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学科知识在实践中的应用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通过数学建模，预测疫情传播趋势，为政府决策提供科学依据。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数学建模在疫情防控中的应用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利用物理学的电磁感应、能量守恒等原理，研发高效、环保的新能源汽车。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物理原理在新能源汽车研发中的应用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运用化学知识，研究污水处理、大气污染治理等环保技术，改善环境质量。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化学知识在环保领域的应用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理论知识解决实际问题的案例分析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https://d.book118.com/597030001064006044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2024-09-18T21:04:10.854</cp:lastPrinted>
  <dcterms:created xsi:type="dcterms:W3CDTF">2024-09-18T13:04:10Z</dcterms:created>
  <dcterms:modified xsi:type="dcterms:W3CDTF">2024-09-18T13:04:12Z</dcterms:modified>
</cp:coreProperties>
</file>