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7718A-845E-44EE-BF19-8AFAD0BEF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029E1-DEE4-48C4-9876-0BFB38CDB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88DEF-1D4B-4BE5-BE8E-AC4CBD4F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4951A-EBB1-4B02-A02D-956576A50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FA7C1-6398-42AC-AA6B-00CEDCB5C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5A4CD-E83A-4CAB-8703-6208331B8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77181-189E-423E-9028-AD7C018D2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8F713-7CC5-41BB-8D1B-0F0C0A64C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4FFD3-C671-40DE-B401-A51632953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612F2-1084-4CB2-BAFA-06669338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716A8-2F83-49F9-9878-9775D4D4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30101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教师岗前培训：以德治教，以身立教，塑造师德风范\n## 1.教师职业道德的重要性及基本原则\n### 1.1教师职业道德对教育的影响及其在教育工作中的地位\n### 1.2教师职业道德的基本原则和要求\n### 1.3教师职业道德与个人修养的关系\n## 2.师德风范的内涵与要求\n### 2.1师德风范的基本内涵及其重要性\n### 2.2教师在教学、科研、社会服务等方面的师德要求\n### 2.3教师与学生、家长、同事等关系的处理与师德风范的体现\n## 3.以德治教的方法与策略\n### 3.1教师如何以道德品质感染和教育学生\n### 3.2教师在课堂教学中如何体现道德教育\n### 3.3教师如何通过课外活动培养学生的道德品质\n## 4.以身立教的具体实践与案例\n### 4.1教师如何通过自身行为树立榜样作用\n### 4.2教师在教学、科研、社会服务等方面的身教实例\n### 4.3教师以身立教的经验与教训总结\n## 5.塑造师德风范的途径与措施\n### 5.1学校如何加强师德教育，提高教师道德素质\n### 5.2教师如何自我提升，塑造良好的师德风范\n### 5.3社会、家庭等方面如何支持和参与师德风范建设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新教师岗前培训：以德治教，以身立教，塑造师德风范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教师职业道德的重要性及基本原则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教师职业道德对教育的影响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教师职业道德是教育工作的灵魂，关系到教育事业的成败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教师职业道德对学生的品德培养起到潜移默化的作用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教师职业道德对教师自身的专业发展具有引领作用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教师职业道德在教育工作中的地位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教师职业道德是教师职业的基本要求，是教师职业行为的准则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教师职业道德是教师教育教学工作的基石，关系到教育教学质量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教师职业道德是教师与学生、家长、同事等关系的基础，影响教育生态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教师职业道德对教育的影响及其在教育工作中的地位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教师职业道德的基本原则和要求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教师职业道德的基本原则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以德治教，强调教师的道德品质对教育工作的引领作用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以身立教，强调教师的自身行为对学生的榜样作用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塑造师德风范，强调教师在教育教学过程中展现出的道德品质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教师职业道德的基本要求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忠诚于教育事业，热爱学生，教书育人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尊重学生，关注学生个性，因材施教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严于律己，以身作则，为人师表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勤奋敬业，严谨治学，不断创新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教师职业道德与个人修养的关系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教师职业道德是个人修养的重要内容，个人修养是教师职业道德的基础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教师职业道德与个人修养相互促进，共同提高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教师职业道德对个人修养具有约束和规范作用，个人修养对教师职业道德具有支撑作用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提高教师职业道德与个人修养的方法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加强理论学习，提高道德认识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注重实践锻炼，培养道德行为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虚心向他人学习，提高道德品质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教师职业道德与个人修养的关系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师德风范的内涵与要求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师德风范的基本内涵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师德风范是教师在教育教学过程中展现出的道德品质和行为风范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师德风范是教师职业道德的外在表现，体现教师的道德水平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师德风范是教师与学生、家长、同事等关系的基础，影响教育生态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师德风范的重要性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师德风范对学生的品德培养起到潜移默化的作用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师德风范对教师自身的专业发展具有引领作用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师德风范对教育事业的发展具有支撑作用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师德风范的基本内涵及其重要性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教学方面的师德要求</a:t>
                </a:r>
                <a:endParaRPr/>
              </a:p>
            </p:txBody>
          </p:sp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忠诚于教育事业，热爱学生，教书育人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尊重学生，关注学生个性，因材施教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严于律己，以身作则，为人师表</a:t>
                </a:r>
                <a:endParaRPr/>
              </a:p>
            </p:txBody>
          </p:sp>
        </p:grpSp>
        <p:grpSp>
          <p:nvGrpSpPr>
            <p:cNvPr id="23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科研方面的师德要求</a:t>
                </a:r>
                <a:endParaRPr/>
              </a:p>
            </p:txBody>
          </p:sp>
          <p:sp>
            <p:nvSpPr>
              <p:cNvPr id="2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严谨治学，追求真理，勇于创新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诚实守信，尊重他人，公平竞争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团结协作，互相支持，共同进步</a:t>
                </a:r>
                <a:endParaRPr/>
              </a:p>
            </p:txBody>
          </p:sp>
        </p:grpSp>
        <p:grpSp>
          <p:nvGrpSpPr>
            <p:cNvPr id="23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社会服务方面的师德要求</a:t>
                </a:r>
                <a:endParaRPr/>
              </a:p>
            </p:txBody>
          </p:sp>
          <p:sp>
            <p:nvSpPr>
              <p:cNvPr id="2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关爱社会，积极参与社会公益活动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服务社会，关注教育发展，为教育事业做出贡献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传播知识，普及科学，提高国民素质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教师在教学、科研、社会服务等方面的师德要求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与学生的关系处理与师德风范的体现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尊重学生，关爱学生，为人师表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严于律己，以身作则，教书育人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公平公正，关心学生成长，引导学生全面发展</a:t>
                </a:r>
                <a:endParaRPr/>
              </a:p>
            </p:txBody>
          </p:sp>
          <p:sp>
            <p:nvSpPr>
              <p:cNvPr id="2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与家长的关系处理与师德风范的体现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尊重家长，真诚沟通，共同育人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热情服务，关心学生家庭，提供帮助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公平公正，对待家长诉求，妥善处理</a:t>
                </a:r>
                <a:endParaRPr/>
              </a:p>
            </p:txBody>
          </p:sp>
          <p:sp>
            <p:nvSpPr>
              <p:cNvPr id="2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与同事的关系处理与师德风范的体现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团结协作，互相支持，共同进步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尊重他人，诚实守信，公平竞争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沟通交流，分享经验，共同提高</a:t>
                </a:r>
                <a:endParaRPr/>
              </a:p>
            </p:txBody>
          </p:sp>
          <p:sp>
            <p:nvSpPr>
              <p:cNvPr id="2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教师与学生、家长、同事等关系的处理与师德风范的体现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以德治教的方法与策略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教师如何以道德品质感染和教育学生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以身作则，树立榜样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教师要严于律己，以身作则，为人师表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教师要关心学生，关爱学生，教书育人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教师要公平公正，对待学生诉求，妥善处理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道德教育融入课堂教学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教师要将道德教育融入课堂教学，培养学生的道德品质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教师要关注学生个性，因材施教，提高教育教学效果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教师要创新教学方法，激发学生学习兴趣，提高道德教育效果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课外活动中的道德教育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教师要组织丰富多彩的课外活动，培养学生的道德品质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教师要关注学生个性，因材施教，提高课外活动效果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教师要创新活动形式，激发学生参与热情，提高道德教育效果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https://d.book118.com/597030101031006046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新教师岗前培训：以德治教，以身立教，塑造师德风范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2024-09-21T05:20:07.689</cp:lastPrinted>
  <dcterms:created xsi:type="dcterms:W3CDTF">2024-09-20T21:20:07Z</dcterms:created>
  <dcterms:modified xsi:type="dcterms:W3CDTF">2024-09-20T21:20:09Z</dcterms:modified>
</cp:coreProperties>
</file>