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A1CDF0-D2D4-49E2-A80B-754ED14AD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7A3BBE-B47F-4132-BA51-7B19D5823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12BA38-206B-4342-8B70-D68BEB61F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795F56-6186-4116-BC08-54C43FB83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F1C16B-3676-411D-BAB2-874D5B59C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F75786-D934-4D1D-88D2-2B97239F6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34ED71-4110-4AAA-BA0B-957D12689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3DE355-4B37-4663-9B5A-E7E06FBAB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9AC2B3-E1CE-45B3-B621-D552C30A9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E4D187-168E-4D11-96F1-20A64EA0B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91BD5C-6892-46B8-9F6C-2FB7D544E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033041035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职场情商故事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情商在职场中的重要性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职场中情商的故事分享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情商在职场中的应用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提高职场情商的建议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职场情商的未来发展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情商在职场中的重要性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897" r="10897"/>
          <a:stretch>
            <a:fillRect/>
          </a:stretch>
        </p:blipFill>
        <p:spPr>
          <a:xfrm>
            <a:off x="3909691" y="1250241"/>
            <a:ext cx="7848601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情商的定义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情商是指情绪商数，通常是指一个人在情绪、情感、意志、耐受挫折等方面的品质。它与智商相对应，是衡量个人综合素养的重要标准之一。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情商涵盖了自我认知、自我调节、动机、同理心和社会技能等方面，对于个人在职场中的表现和成功具有重要影响。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8563" r="856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453" b="345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317" b="1231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情商在职场中的影响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提升人际关系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高情商的人能够更好地理解和处理他人的情绪，建立更好的人际关系，增强团队的凝聚力。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提高工作效率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情绪状态直接影响到工作状态和效率，高情商的人能够更好地调整自己的情绪，保持积极的工作态度，提高工作效率。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促进职业发展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情商在职场中起着重要的推动作用，高情商的人更容易获得领导的认可和信任，从而获得更多的职业发展机会。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253" r="1725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290" r="2029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852" r="2185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1905" r="2190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提高情商的方法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了解自己的情绪和情感，认识自己的优点和不足，是提高情商的基础。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学会调节自己的情绪，保持积极乐观的心态，是提高情商的重要途径。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培养同理心，关注他人的感受和需要，是建立良好人际关系的关键。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掌握一定的社会技能，如沟通、协作、领导力等，是提高情商的重要手段。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自我觉察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情绪调节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同理心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社会技能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职场中情商的故事分享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681" r="268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有效应对压力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在一个大型企业中，张经理负责一个重要的项目，由于项目时间紧迫且要求高，张经理倍感压力。他通过合理安排时间、寻求团队成员协助和定期进行放松活动，成功地应对了压力，最终项目顺利完成。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故事一：如何处理工作压力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真诚与尊重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李秘书是新加入的员工，为了更好地融入团队，她主动与同事交流，倾听他们的需求和意见，并提供帮助。她以真诚和尊重的态度赢得了大家的信任，建立了良好的人际关系。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故事二：如何建立良好的人际关系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积极沟通与协作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在一个软件开发团队中，两位成员对某个功能的实现方式产生了分歧。他们通过坦诚沟通、分享观点、寻找共同点和协商解决方案，最终达成了一致，促进了团队的和谐与进步。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故事三：如何解决团队冲突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情商在职场中的应用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https://d.book118.com/597033041035006050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2024-09-22T17:06:04.197</cp:lastPrinted>
  <dcterms:created xsi:type="dcterms:W3CDTF">2024-09-22T09:06:04Z</dcterms:created>
  <dcterms:modified xsi:type="dcterms:W3CDTF">2024-09-22T09:06:06Z</dcterms:modified>
</cp:coreProperties>
</file>