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2129C3-F351-422E-962D-272523221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CF008-38F2-42B0-8BEE-93646AA1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1EEC3-E3FE-4077-A633-7B3325CD5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3C686F-F90A-44E0-AB7D-1C38BA73A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D2717C-A25E-4E5A-B5BA-9881452C7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9996BA-4814-42CA-B714-17D1A4B47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4788EF-BF1C-48DA-97B1-ADE62DF88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7CD468-BBE2-4E4E-AE5E-FCDF3A13E7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AE05DD-099E-4B87-B024-D8FB9C440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ED8DA-486C-4122-ABC7-3E8B150A0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0D063-032A-4612-8192-011B895AF5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3406415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心力衰竭药物治疗及其临床应用效果评估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心力衰竭药物治疗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药物联合应用策略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临床应用效果评估方法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心力衰竭患者主要表现为乏力、呼吸困难、水肿等症状，严重时可危及生命。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心力衰竭是一种心脏泵血功能降低的病理生理状态，导致身体各组织器官血液灌注不足，引起一系列症状和体征。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心力衰竭可由多种原因导致，如心肌缺血、心肌病、心脏瓣膜病等，使心脏结构和功能发生异常。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心力衰竭概述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42" r="15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缓解症状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药物治疗能够迅速缓解心力衰竭患者的临床症状，改善患者生活质量。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延缓病情进展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通过长期药物治疗，可以延缓心力衰竭的病情进展，降低再住院率和死亡率。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提高生存率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合理使用药物治疗能够显著提高心力衰竭患者的生存率，延长患者寿命。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临床应用效果评估意义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指导治疗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通过评估药物治疗的临床应用效果，可以为医生提供有力的治疗依据，指导临床用药。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促进药物研发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对药物治疗效果的评估还可以为药物研发提供重要参考，推动新药研发进程。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优化治疗方案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根据评估结果，医生可以及时调整和优化治疗方案，提高治疗效果。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提高患者依从性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通过向患者展示药物治疗的积极效果，可以增强患者对治疗的信心，提高患者依从性。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心力衰竭药物治疗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通过增加肾脏排泄钠和水，降低血容量，减轻心脏前负荷，从而缓解心衰症状。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呋塞米、氢氯噻嗪、螺内酯等。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使用利尿剂时需监测电解质平衡，以防出现低钾血症等不良反应。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抑制血管紧张素转换酶，减少血管紧张素Ⅱ的生成，从而扩张血管、降低血压，减轻心脏后负荷。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卡托普利、依那普利、贝那普利等。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使用血管紧张素转换酶抑制剂时需注意监测肾功能和血钾水平。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血管紧张素转换酶抑制剂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通过抑制心脏β受体，减慢心率、降低心肌收缩力，从而减少心肌耗氧量，改善心衰症状。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美托洛尔、比索洛尔、卡维地洛等。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使用β受体阻滞剂时需从小剂量开始，逐渐加量，并密切监测心率和血压变化。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5458" b="15458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β受体阻滞剂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通过增强心肌收缩力，提高心输出量，改善心衰症状。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作用机制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地高辛、西地兰等。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常用药物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使用洋地黄类药物时需监测血药浓度，以防出现中毒反应。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洋地黄类药物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通过阻断血管紧张素受体，发挥与血管紧张素转换酶抑制剂相似的作用。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血管紧张素受体拮抗剂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通过抑制钙离子进入细胞内，降低心肌收缩力，扩张血管，改善心衰症状。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钙通道阻滞剂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如托伐普坦等，具有更强的利尿作用且对电解质平衡影响较小。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新型利尿剂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一种内源性激素物质，可以扩张冠脉血管、降低前负荷、增加尿量等。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重组人脑利钠肽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其他创新药物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药物联合应用策略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579" b="657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不同药物之间可能存在相互作用，包括药效增强或减弱、不良反应增加等。因此，在联合用药时需特别关注药物间的相互影响。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了解各种药物的药理作用、药代动力学特点、适应症和禁忌症等，避免不合理联合用药。同时，密切监测患者用药后的反应，及时调整治疗方案。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药物相互作用及注意事项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药物相互作用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https://d.book118.com/597034064155006035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2024-09-10T12:06:03.046</cp:lastPrinted>
  <dcterms:created xsi:type="dcterms:W3CDTF">2024-09-10T04:06:03Z</dcterms:created>
  <dcterms:modified xsi:type="dcterms:W3CDTF">2024-09-10T04:06:05Z</dcterms:modified>
</cp:coreProperties>
</file>