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AFA66-FC05-4FE2-970C-32A12539D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976C3-540A-45D0-9588-9FD63392F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1B0DC-C386-4326-A459-87FCCCF32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C9987-8D9E-4AFD-A92A-D7FAA1DA4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09F52-9043-4C58-A1AF-7B6AB0C66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02FFC2-E498-428C-A828-88AAC7A74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68E3D4-A5BE-4281-9E5A-2FECEE2C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4071D-02CD-43D3-8E09-DF895969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896FB-52D8-49D4-B424-E3B42331B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581FC-50A9-4CEF-82C9-CFE58D7C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45736-A120-47B9-BC71-D44916A07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36101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临床护理带教过程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教学方法和效果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临床护理带教是培养护理专业学生实践能力和职业素养的重要环节，通过实践操作和经验传授，使学生能够更好地掌握护理技能和理论知识。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随着医疗技术的不断发展和患者需求的不断提高，对临床护理带教的要求也越来越高，需要不断完善和改进带教方法和模式。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285" r="1528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通过总结和分析临床护理带教的实践经验，发现存在的问题和不足，提出改进措施和建议，提高临床护理带教的质量和效果。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有助于提高护理专业学生的实践能力和职业素养，为未来的护理工作打下坚实的基础；同时也有助于提高临床护理带教的教学水平和质量，推动护理教育的改革和发展。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临床护理带教过程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采用讲授、案例分析、小组讨论等多种教学方法，使学生全面掌握护理理论知识。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涵盖基础护理、专科护理、急救护理等多个方面，确保学生具备扎实的理论基础。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通过考试、作业、课堂表现等多方面评价学生的学习效果，及时反馈教学问题。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实践场所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由经验丰富的护理人员担任实践指导老师，对学生进行一对一指导。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实践指导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实践考核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通过实践报告、操作考核等方式评价学生的实践能力，促进学生技能水平的提高。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充分利用医院、社区等资源，为学生提供丰富的实践机会。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根据学生的实际情况和兴趣爱好，制定个性化的实习计划。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实习指导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安排专业导师对学生进行全程指导，确保学生顺利完成实习任务。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实习考核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通过实习报告、导师评价等方式评价学生的实习效果，为学生提供反馈和建议。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教学方法和效果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5725" r="1572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模拟教学法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通过模拟真实医疗场景，使学生在实践中学习护理技能，增强应对突发情况的能力。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反思性学习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引导学生对学习过程进行反思，总结经验教训，提升自我学习能力。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选取典型病例，让学生分析、讨论，培养其分析和解决问题的能力。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鼓励学生提问、讨论，促进知识交流，提高学习效果。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https://d.book118.com/597036101051006032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2024-09-05T03:06:37.235</cp:lastPrinted>
  <dcterms:created xsi:type="dcterms:W3CDTF">2024-09-04T19:06:37Z</dcterms:created>
  <dcterms:modified xsi:type="dcterms:W3CDTF">2024-09-04T19:06:39Z</dcterms:modified>
</cp:coreProperties>
</file>