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FE0182-2217-46FB-898E-57D7B71DA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4745BE-BCA7-4064-BF23-1A036F816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DDA219-F28D-4079-BDAB-0BDDCC1FF7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CF0682-2BB4-4640-B3B7-7E14AB386D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D7C1CB-AB8E-4759-B65E-B138383084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4D5132-A117-46EE-8AC8-F07DFEE059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85963A-CD8D-43CB-A81D-F7CFB39609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10BE9F-B1FD-4AA6-90A5-D6AE2C40EC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6C4AD2-CBC3-42F9-8400-F0F9867243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66EA6E-82D1-486E-81EC-4E8BB1850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FA19C7-6BC9-445D-B330-A059A8596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04012205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肺癌化疗治疗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肺癌化疗治疗概述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肺癌化疗治疗的过程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肺癌化疗治疗的副作用及处理方法</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肺癌化疗治疗的疗效及预后</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肺癌化疗治疗的研究进展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肺癌化疗治疗概述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707" b="470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通过抑制肿瘤细胞的分裂和增殖，减缓肺癌的发展进程。</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控制肿瘤生长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通过消灭癌细胞或抑制其生长，提高肺癌患者的生存率。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延长生存期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减轻肺癌症状，改善患者的生活质量，如提高呼吸功能、减轻疼痛等。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提高生活质量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在手术前进行化疗，有助于缩小肿瘤，降低手术难度；手术后进行化疗，有助于清除残留癌细胞，降低复发风险。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辅助手术治疗</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肺癌化疗治疗的目的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40" r="1874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6645" b="1664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9969" r="1996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527" r="16527"/>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肺癌化疗治疗的方法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通过静脉注射药物，使药物迅速到达全身各部位，直接作用于肿瘤细胞。</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通过口服药物，使药物在体内缓慢释放，持续作用于肿瘤细胞。</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将药物直接注入肺癌病灶或其供血血管，提高药物浓度，增强治疗效果。</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同时使用多种化疗药物，通过不同的作用机制协同消灭癌细胞。</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静脉化疗</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口服化疗</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介入化疗</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联合化疗</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对于无法通过手术切除的肺癌，化疗是一种重要的治疗手段。</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无法进行手术的肺癌患者</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术后辅助治疗</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局部晚期肺癌</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转移性肺癌</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手术后进行化疗有助于清除残留癌细胞，降低复发风险。</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对于无法通过手术或放疗控制的局部晚期肺癌，化疗有助于缩小肿瘤，提高生活质量。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对于已经发生转移的肺癌，化疗可以控制肿瘤生长，延长生存期。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肺癌化疗治疗的适用人群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肺癌化疗治疗的过程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评估病情</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制定治疗方案</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签署知情同意书</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准备应对副作用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肺癌化疗治疗前的准备</a:t>
              </a:r>
            </a:p>
          </p:txBody>
        </p:sp>
      </p:grpSp>
      <p:pic>
        <p:nvPicPr>
          <p:cNvPr id="28" name="Picture 28"/>
          <p:cNvPicPr>
            <a:picLocks noChangeAspect="1"/>
          </p:cNvPicPr>
          <p:nvPr/>
        </p:nvPicPr>
        <p:blipFill>
          <a:blip r:embed="rId2"/>
          <a:srcRect l="2849" r="284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06" r="1650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医生会对患者的病情进行全面的评估，包括肿瘤的分期、患者的身体状况和预期寿命等。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根据评估结果，医生会制定个性化的化疗方案，明确治疗的目标和预期效果。</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患者需签署化疗知情同意书，了解治疗的风险、副作用及注意事项。</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提前告知患者可能出现的副作用，如恶心、呕吐、疲劳等，并准备相应的应对措施。</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818" r="1681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733" r="1773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根据治疗方案，选择适当的化疗药物。</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选择药物</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确定化疗药物的剂量和治疗的周期数，以及给药方式（如静脉注射、口服等）。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确定剂量和周期</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在医生的指导下，由专业的医护人员按照规定的剂量和方式进行化疗药物的注射或口服。</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实施治疗</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在治疗过程中，密切监测患者的反应，及时处理可能出现的不良反应。</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监测反应</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肺癌化疗治疗的过程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542" b="854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完成化疗后，定期进行复查，观察肿瘤的变化情况。</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定期复查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指导患者调整生活方式，包括饮食、运动和休息等，以促进康复。</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调整生活方式</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提供心理支持，帮助患者缓解因治疗带来的焦虑、抑郁等情绪问题。</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心理支持</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根据患者的具体情况，制定预防复发和转移的措施，如药物治疗、放疗等。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预防复发和转移</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肺癌化疗治疗后的护理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https://d.book118.com/597040122055006030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2024-09-01T23:14:25.935</cp:lastPrinted>
  <dcterms:created xsi:type="dcterms:W3CDTF">2024-09-01T15:14:25Z</dcterms:created>
  <dcterms:modified xsi:type="dcterms:W3CDTF">2024-09-01T15:14:27Z</dcterms:modified>
</cp:coreProperties>
</file>