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08031-B9C5-448F-97F2-68D2590B2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CA242-0F93-426B-A485-44EB1A369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BB50B-AC71-4556-83CC-88746DD06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FF088F-2306-4366-9A57-5537640F6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ECB44F-7C8E-4BFC-854B-0668283F6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F064DC-73CF-4397-B1A2-29136532B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575D37-5962-403E-B71A-F52661C43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99AC3-C6DE-47DE-B486-D20A5A255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41E6F2-CCD3-4A60-9F31-ED203D052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4D4B6-731A-4FEF-8D03-61664232B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C15D71-D62E-434D-AA4D-28B0D4EAA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42156020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建筑规划设计行业的专业素养与人员培养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建筑规划设计行业概述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人员培养途径与方法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专业素养提升策略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人员培养效果评估与持续改进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建筑规划设计行业概述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747" r="2774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45" r="320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建筑规划设计是指对建筑、城市、景观等进行综合性规划和设计，以满足功能、美学、经济、社会等多方面的需求。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从古代的匠人传统到现代的专业化分工，建筑规划设计行业经历了漫长的发展历程，逐渐形成了完善的理论体系和实践经验。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当前，建筑规划设计行业已经成为一个高度专业化、市场化的行业，涵盖了建筑设计、城市规划、景观设计等多个领域。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随着城市化进程的加速和人们对生活品质要求的提高，建筑规划设计行业的市场需求不断增长，尤其是在住宅、商业、文化、教育等领域的规划设计需求更加旺盛。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行业现状及市场需求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未来发展趋势与挑战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未来，建筑规划设计行业将继续朝着专业化、综合化、智能化的方向发展，注重绿色建筑、节能减排、可持续发展等方面的规划和设计。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同时，行业也面临着市场竞争激烈、技术更新迅速、客户需求多样化等挑战，需要不断提升自身的专业素养和创新能力以适应市场变化。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https://d.book118.com/597042156020006053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2024-09-26T20:53:14.381</cp:lastPrinted>
  <dcterms:created xsi:type="dcterms:W3CDTF">2024-09-26T12:53:14Z</dcterms:created>
  <dcterms:modified xsi:type="dcterms:W3CDTF">2024-09-26T12:53:16Z</dcterms:modified>
</cp:coreProperties>
</file>