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006B7-21ED-404D-B855-49023D32C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6DF2E-CF05-4BE3-8BB7-69E8FBDBB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7C964-CFD9-4A52-BBF7-8FDB3D288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41491-54C9-4EF9-B121-DEC684802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076C03-4D1B-49D1-B70A-4AE22249F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8751C5-02DC-4534-8E1A-3D2CD12E7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60723B-8AA8-4538-B283-B167C93E2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E0235-4733-418F-9867-B9702BCCC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D5598-DF73-48D4-880E-79B0BF9C4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59DB0-D075-40AC-8416-AFAE2CCEE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789A5-1491-4285-A7AE-1DEFA729B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44043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合同法中的合同订立和合同效力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合同订立基本概念与原则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合同订立过程与要素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合同效力类型及判断标准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影响合同效力因素探讨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典型案例分析：从案例看合同订立和效力问题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合同订立基本概念与原则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合同订立是指双方或多方当事人通过协商一致，设立、变更或终止民事权利义务关系的行为。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合同订立是市场经济活动中最基本的法律行为之一，对于促进交易、维护市场秩序具有重要作用。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206" b="720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合同订立的意义在于明确各方当事人的权利和义务，为合同的履行和解决争议提供依据。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合同订立定义及意义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合同订立必须基于各方当事人的真实意愿，任何一方都不得强迫另一方订立合同。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000" b="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在合同订立过程中，各方当事人的法律地位平等，享有平等的权利和义务。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合同订立应当遵循公平原则，合理确定各方的权利和义务，维护社会公共利益和公平正义。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自愿、平等、公平原则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当事人应当履行其在合同订立过程中的承诺和保证，不得以欺诈、胁迫等不正当手段迫使对方订立合同。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在合同订立过程中，当事人应当尊重对方的合法权益，不得利用自己的优势地位或对方的弱势地位谋取不正当利益。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诚实信用原则要求当事人在合同订立过程中应当诚实守信，如实告知对方与合同有关的重要事项。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诚实信用原则在合同订立中体现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合同订立过程与要素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要约是希望和他人订立合同的意思表示，该意思表示应当符合…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内容具体确定；表明经受要约人承诺，要约人即受该意思表示约束。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两者之间的联系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都是缔约的准备工作，都是一种事实行为、非法律行为。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要约邀请与要约区别与联系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70" r="318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承诺必须由受要约人作出；承诺须向要约人作出；承诺的内容须与要约保持一致；承诺必须在要约的有效期内作出。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承诺构成要件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承诺生效时合同成立；承诺生效的地点为合同成立的地点；承诺生效的时间为合同成立的时间。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承诺的效力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承诺构成要件及效力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一般情况下，承诺生效时合同成立；合同书形式的合同成立时间，以最后签字或者盖章的时间为准；确认书形式的合同成立时间，以签订确认书的时间为准；合同的实际履行。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合同成立时间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一般情况下，承诺生效的地点为合同成立的地点；采用数据电文形式订立合同的，收件人的主营业地为合同成立的地点；没有主营业地的，其经常居住地为合同成立的地点；当事人另有约定的，按照其约定。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合同成立地点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合同成立时间与地点确定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合同效力类型及判断标准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合同当事人具备相应的民事行为能力。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合同双方当事人的意思表示真实、一致。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有效合同构成要件及效力表现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意思表示真实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主体合格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内容合法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合同内容不违反法律、行政法规的强制性规定，不损害社会公共利益。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形式合法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合同形式符合法律规定的要求。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250" r="19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有效合同构成要件及效力表现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有效合同对双方当事人具有法律约束力，必须严格履行。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292" r="4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417" r="234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如果一方不履行合同义务，另一方可以向法院申请强制执行。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强制执行力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有效合同受到法律的保护，任何一方不得擅自变更或解除合同。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法律保护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有效合同构成要件及效力表现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531" r="24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主体不合格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如当事人不具备相应的民事行为能力。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意思表示不真实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如存在欺诈、胁迫等情形。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无效合同情形及处理后果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如违反法律、行政法规的强制性规定或损害社会公共利益。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内容违法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如未采用法律规定的特定形式。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形式不合法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无效合同情形及处理后果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https://d.book118.com/597044043130006042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2024-09-16T02:24:53.409</cp:lastPrinted>
  <dcterms:created xsi:type="dcterms:W3CDTF">2024-09-15T18:24:53Z</dcterms:created>
  <dcterms:modified xsi:type="dcterms:W3CDTF">2024-09-15T18:24:55Z</dcterms:modified>
</cp:coreProperties>
</file>