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18BCD-FF13-4AF2-971B-C6F987A5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B9205-73F0-4F8D-80C4-D6FF30E1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00331-2F43-4E7C-AC0F-9831FE1F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D1473-19FB-4315-83B8-A5714AF9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60498-8C8F-4F39-A6F0-0BF76A84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B71B2-A706-4626-9078-3E9DEF08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7D8C6-919E-4497-BCA9-EB0761CB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4D25C-D3F3-49F4-A664-503CD418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70243-D6F7-41A5-B8C6-B0F41226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D0991-E25B-4C44-B237-494241D7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0526D-E7CF-475E-9247-FAB339102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45054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通过护理查房，提高护士对伤寒患者的护理水平，确保患者得到优质的护理服务。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伤寒是一种常见的传染病，患者需要特别的护理和关注。为了更好地满足患者的需求，提高护士的专业技能和知识水平，开展伤寒护理查房是非常必要的。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通过护理查房，护士可以了解更多关于伤寒的知识，掌握更多的护理技巧和经验，从而提高自己的专业技能和知识水平。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护理查房是一个团队活动，通过查房可以加强医护人员之间的沟通和协作，提高整个团队的协作能力。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通过护理查房，护士可以更加全面地了解患者的病情和需求，为患者提供更加贴心、专业的护理服务，从而提高患者对医院的满意度。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伤寒沙门氏菌是伤寒的病原菌，属于革兰氏阴性杆菌。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伤寒的病原菌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伤寒沙门氏菌具有抗药性，可在低温、干燥环境中存活较长时间。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伤寒沙门氏菌通过污染食物、水源或接触传播，也可通过人与人之间的接触传播。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伤寒的病原学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伤寒主要流行于亚洲、非洲和拉丁美洲的发展中国家。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流行地区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伤寒多发于雨季和洪水过后，因为这些时期水源容易受到污染。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流行季节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儿童、老人、孕妇和身体虚弱者更容易感染伤寒。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伤寒的流行病学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伤寒的典型症状包括持续高热、相对缓脉、表情淡漠、肝脾肿大等。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伤寒初期症状包括发热、头痛、乏力、咳嗽等类似感冒的症状。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伤寒可引起多种并发症，如肠出血、肠穿孔、中毒性肝炎等。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592" r="315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46" r="954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伤寒的临床表现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伤寒护理要点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https://d.book118.com/597045054114006031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2024-09-03T22:15:23.211</cp:lastPrinted>
  <dcterms:created xsi:type="dcterms:W3CDTF">2024-09-03T14:15:23Z</dcterms:created>
  <dcterms:modified xsi:type="dcterms:W3CDTF">2024-09-03T14:15:25Z</dcterms:modified>
</cp:coreProperties>
</file>