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A79ADF-5164-4F23-AB92-59AB6585F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A6C960-2655-4470-8300-D0A564DC0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351AC0-B030-4B49-8F65-8BE84F432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4F03CD-A626-4F1C-9B28-74736C6C8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5247E0-721D-46A9-8D5B-2BED3595D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D5E061-5888-4DEE-8F55-1E71399A8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E7C08C-16B9-4DA3-82EA-C94F27C84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870114-3695-4D5D-B52C-6B20C4D4E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1168DE-A642-472E-B9B9-96A411F9F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82DE55-E148-4253-AF53-7AFFC4DE7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681D60-AEE8-45EB-972A-701748777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04515515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社团宣传系统技能培训会策划方案实施方案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培训内容与课程设置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培训方式与时间安排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培训师资与团队组建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培训效果评估与反馈机制建立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预算编制与资源整合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目前社团宣传主要依赖传统海报、传单等方式，缺乏多样性和创新性。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宣传手段单一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传播效果不佳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成员技能不足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625" r="18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由于宣传手段单一，导致传播效果不佳，社团活动和成果无法得到充分展示。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社团成员在宣传技能方面普遍不足，需要提高相关技能水平。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社团宣传系统现状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通过培训使社团成员掌握更多的宣传技能，如社交媒体运营、视频剪辑等。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3750" b="13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375" r="143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提高宣传技能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通过多样化的宣传手段，提高社团活动的传播效果和影响力。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增强传播效果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通过提升宣传水平，吸引更多潜在成员和关注者，促进社团的长期发展。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促进社团发展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183" r="2818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183" r="2818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社团宣传部门成员、其他对宣传工作感兴趣的社团成员。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参与者群体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参与者需要了解基本的宣传技能、社交媒体运营技巧、视频剪辑技术等，同时需要具备一定的团队协作和沟通能力。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参与者群体及需求分析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培训内容与课程设置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583" r="2258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培养参训人员正确的宣传观念，理解宣传在社团发展中的重要性，明确宣传工作的目标和方向。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讲解有效的宣传策略和方法，如定位策略、传播策略、媒介策略等，帮助参训人员掌握如何制定和执行宣传计划。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宣传理念与策略培训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宣传策略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宣传理念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传统宣传工具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介绍海报、传单、横幅等传统宣传工具的设计、制作和发布技巧，提高参训人员的实际操作能力。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网络宣传工具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讲解社交媒体、官方网站、电子邮件等网络宣传工具的使用方法和技巧，帮助参训人员掌握如何利用网络平台进行宣传推广。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宣传工具使用技巧培训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281" r="182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分享成功的社团宣传案例，分析其中的策略、方法和技巧，让参训人员了解优秀宣传的实践经验和启示。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实战演练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组织参训人员进行宣传实战演练，如设计海报、制定宣传计划等，提高参训人员的实践能力和团队协作能力。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案例分析与实战演练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培训方式与时间安排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976" b="697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0411" r="104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493" r="249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线上培训平台搭建及资源准备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选择合适的线上培训平台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如腾讯会议、Zoom等，确保平台稳定、功能齐全，能够满足线上培训需求。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上传培训资料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将培训所需的PPT、视频、文档等资料上传至线上平台，供参与者提前下载和预习。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测试平台功能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在培训前，组织参与者进行平台功能测试，确保音视频通话、屏幕共享、互动白板等功能正常运行。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选择宽敞明亮、设施齐全的培训场地，确保参与者能够舒适地学习和交流。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安排培训场地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邀请经验丰富的讲师或专家组成授课团队，提前进行课程准备和试讲。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组织授课团队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根据参与者的专业领域和兴趣爱好，将其分成若干小组，每组选定一个主题进行深入讨论和交流。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分组讨论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线下集中授课与分组讨论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进度监控与调整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在培训过程中，密切关注参与者的学习进度和反馈，根据实际情况灵活调整课程内容和时间安排。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制定详细的时间表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包括培训开始时间、每个环节的时长、课间休息时间等，确保培训进度紧凑而有序。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预留机动时间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在时间表中预留一定的机动时间，以应对可能出现的突发情况或临时需求。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625" r="13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625" r="1462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时间表制定及进度安排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培训师资与团队组建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https://d.book118.com/597045155152006051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2024-09-25T02:52:40.950</cp:lastPrinted>
  <dcterms:created xsi:type="dcterms:W3CDTF">2024-09-24T18:52:40Z</dcterms:created>
  <dcterms:modified xsi:type="dcterms:W3CDTF">2024-09-24T18:52:43Z</dcterms:modified>
</cp:coreProperties>
</file>