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E4C2D-5F4F-41A4-BC1F-6DDAA1295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E0AF2-E389-4A6A-BD26-2678BA6FA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527E54-E6BB-40E3-9E6C-1FB83126E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E0F725-67A9-4E8D-893B-4ECAEBAE7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9FC301-4B6A-4389-8530-8E7B49AB0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3E185D-DD64-433A-8F85-2743742EE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199550-7782-4EF2-9A10-A8752A053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112FE2-7F3A-4DD9-975C-6320FDCB5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6B223-7D39-4E67-98F2-29DF70129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97BE8-3D65-42C9-999A-CF7D15DD5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F40BC-247C-418B-8B1A-D3DB1B40C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04602014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护理治疗车pdca案例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P（Plan）计划阶段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D（Do）执行阶段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C（Check）检查阶段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A（Act）行动阶段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P（Plan）计划阶段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总结词：明确问题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计划阶段，首先需要明确护理治疗车存在的问题。这可能涉及到设备的功能性、安全性、易用性等方面的问题。通过收集用户反馈、观察使用情况、进行故障排查等方式，全面了解问题的性质和严重程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总结词：设定目标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详细描述：在明确问题后，需要设定具体的改进目标。这些目标应该具有可衡量性、可达成性和相关性，以确保改进工作的有效性和针对性。例如，提高设备的安全性、减少故障率、提升用户满意度等。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总结词：制定方案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根据目标和问题，制定相应的改进计划。这包括确定改进措施、资源配置、时间安排等方面。同时，要确保计划具有足够的灵活性，以便应对可能的变化和意外情况。在制定计划时，应充分考虑各种风险和不确定性因素，并制定相应的应对策略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D（Do）执行阶段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制定护理治疗车使用流程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明确护理治疗车的用途、使用人员、使用时间、使用地点等，确保使用规范。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培训护理人员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对护理人员进行护理治疗车使用培训，确保他们熟悉操作流程和注意事项。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制定应急预案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针对可能出现的紧急情况制定应急预案，如设备故障、操作失误等，以便及时处理。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对护理治疗车的运行状况进行定期检查，确保设备正常运转。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通过视频监控等手段对护理治疗车的操作过程进行实时监控，及时发现并纠正不规范操作。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对护理治疗车的运行记录进行管理，包括使用时间、使用人员、使用情况等，以便追溯和评估。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监控执行过程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收集护理治疗车的运行数据，包括使用时间、使用人员、使用量等，以便分析评估。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收集使用数据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收集护理人员和患者对护理治疗车的反馈意见和建议，以便不断改进。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收集反馈数据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对收集到的数据进行整理和分析，找出问题点，为后续的PDCA循环提供依据。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数据整理与分析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收集数据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C（Check）检查阶段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https://d.book118.com/597046020145006033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2024-09-07T09:33:02.053</cp:lastPrinted>
  <dcterms:created xsi:type="dcterms:W3CDTF">2024-09-07T01:33:02Z</dcterms:created>
  <dcterms:modified xsi:type="dcterms:W3CDTF">2024-09-07T01:33:04Z</dcterms:modified>
</cp:coreProperties>
</file>