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2EF23-DD7B-4162-B854-6239ADDCC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914C93-D737-46CC-AA63-A36244B724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4E232B-6DD9-40D9-9186-5AD7E4115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4EFAF-D9AE-4872-B8ED-7C83DD113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390C1-A647-458C-887D-1A9E62F606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DA9CF7-C907-4DA0-A5C1-5AC94B216E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9BF4866-CAA9-4BFF-B4F4-7B83B1EAC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09A02C-2583-4A69-A557-0314CD896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A8CA2D-0044-4D32-84C7-9321A9ADA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A4D94-9191-42EB-8D16-5417297D54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193175-15A4-4025-AF33-524BA342D1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051165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民主评议行风及执法队伍整训整改措施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/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民主评议行风概述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执法队伍整训必要性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整改措施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民主评议行风概述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通过行风评议，可以发现并纠正行业中的不良风气，促进服务质量的提高。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542" r="18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增强公信力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000" r="1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行风评议有助于加强公众对行业的监督，提高行业的公信力。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良好的行业风气是推动行业健康发展的重要保障，通过行风评议可以促进行业持续健康发展。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行风评议的目的和意义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480" r="2148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01" r="2960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行风评议的范围通常涵盖政府部门、公共服务机构、企事业单位等各个行业。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评议的对象包括行业从业人员、管理制度、服务质量等方面。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行风评议的范围和对象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H="1">
            <a:off x="1066895" y="1803990"/>
            <a:ext cx="10064547" cy="3996218"/>
          </a:xfrm>
          <a:custGeom>
            <a:rect l="l" t="t" r="r" b="b"/>
            <a:pathLst>
              <a:path w="9899943" h="4048220">
                <a:moveTo>
                  <a:pt x="808083" y="4043410"/>
                </a:moveTo>
                <a:lnTo>
                  <a:pt x="0" y="4048220"/>
                </a:lnTo>
                <a:lnTo>
                  <a:pt x="0" y="0"/>
                </a:lnTo>
                <a:lnTo>
                  <a:pt x="9899943" y="0"/>
                </a:lnTo>
                <a:lnTo>
                  <a:pt x="9899943" y="4048220"/>
                </a:lnTo>
                <a:lnTo>
                  <a:pt x="1730103" y="4043410"/>
                </a:lnTo>
              </a:path>
            </a:pathLst>
          </a:custGeom>
          <a:ln w="349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9546" r="9546"/>
          <a:stretch>
            <a:fillRect/>
          </a:stretch>
        </p:blipFill>
        <p:spPr>
          <a:xfrm>
            <a:off x="5618506" y="1359985"/>
            <a:ext cx="5935036" cy="4884226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1301770" y="2621318"/>
            <a:ext cx="4081000" cy="247136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方法：行风评议采用问卷调查、访谈、暗访、网上评议等多种方式进行。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行风评议的方法和步骤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046" r="18046"/>
          <a:stretch>
            <a:fillRect/>
          </a:stretch>
        </p:blipFill>
        <p:spPr>
          <a:xfrm>
            <a:off x="6511619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步骤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明确评议目标和范围；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制定评议方案，确定评议指标和权重；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行风评议的方法和步骤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开展调查，收集数据；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5. 反馈评议结果，督促整改。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注意，以上给出的内容是基于对“民主评议行风”的常规理解进行的扩展，实际情况下，具体的行风评议的目标、范围、方法可能会根据行业、地区等的不同而有所不同。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分析数据，形成评议结果；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行风评议的方法和步骤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执法队伍整训必要性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通过定期举办业务知识培训班，提高执法队员的专业素养和执法能力。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917" r="129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专业知识培训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加强执法队员的职业道德教育，确保他们秉公执法，不受外界干扰。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职业道德教育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增强执法队员的法制意识，使他们能够熟悉并严格遵守相关法律法规。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法制意识培养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2A2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提高执法队伍素质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https://d.book118.com/597051165024006043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2024-09-16T20:36:17.783</cp:lastPrinted>
  <dcterms:created xsi:type="dcterms:W3CDTF">2024-09-16T12:36:17Z</dcterms:created>
  <dcterms:modified xsi:type="dcterms:W3CDTF">2024-09-16T12:36:19Z</dcterms:modified>
</cp:coreProperties>
</file>