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33F60-3274-4283-81EC-F6B88A38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010A-5BAE-4854-87BA-4B264BBD6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0008C-30BF-4308-B1FC-313D8A5F6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054E9-0362-4FDF-AE04-7EC7805E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104FF-8B8C-4292-A069-CCE939ACB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DC1FF-B46A-4B1F-9611-1A4444C95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5EA68-AB70-4A94-887E-2018B2ADF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AAE3F-84F8-46FA-A2BA-B9A50AAD9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D8EC6-DCE3-4027-A2E9-50EBA78B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8E6F0-069B-445A-BFB5-BA6B1F5C2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29D03-1941-44F1-816C-19687B14A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52016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离婚协议书中的交易与交换原则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债务清偿原则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子女抚养与教育原则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探视权与交往权原则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其他交易与交换原则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离婚协议书是夫妻双方在自愿离婚的基础上，就财产分割、子女抚养、债权债务等问题达成的书面协议。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离婚协议书在离婚过程中具有法律约束力，是离婚双方必须遵守的重要文件。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离婚协议书的作用在于明确双方的权利和义务，避免离婚后产生不必要的纠纷和矛盾。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交易与交换原则是离婚协议书中的核心原则之一，它要求双方在协议中明确各自的需求和利益，通过协商和交换达成共识。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交易与交换原则体现了公平、公正和合理的精神，有助于保障离婚双方的合法权益。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在离婚协议书中遵循交易与交换原则，可以减少双方之间的争议和不满，促进协议的顺利履行。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交易与交换原则在离婚协议书中的重要性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财产分割原则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夫妻在婚姻关系存续期间所得的财产，除法律规定的特殊情形外，一般应当均等分割。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无论夫妻双方收入多少，都应平等地享有对共同财产的分割权。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平等分割原则体现了夫妻在婚姻关系中的平等地位，是离婚财产分割的基本原则。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平等分割原则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协商分割可以充分考虑双方的实际情况和需求，实现更加合理的财产分配。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在协商过程中，双方可以就财产的种类、数量、价值等进行充分讨论，达成一致意见后写入离婚协议书。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夫妻双方在离婚时，可以通过协商的方式对共同财产进行分割。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协商分割原则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在离婚财产分割时，应优先考虑子女和女方的权益。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子女是夫妻双方的共同责任，因此在财产分割时应充分保障子女的合法权益，如教育、医疗等费用。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在照顾子女权益的同时，也应适当照顾女方的权益。在婚姻关系中，女方往往承担更多的家庭责任和义务，因此在财产分割时应予以适当补偿。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照顾子女和女方权益原则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债务清偿原则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平等分担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优先清偿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离婚双方应平等分担婚姻期间产生的共同债务，确保债务清偿的公平性。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针对共同债务的清偿方式、期限等，离婚双方应充分协商，达成一致意见。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在分配财产时，应优先考虑共同债务的清偿，确保债权人权益得到保障。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共同债务清偿原则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各自承担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举证责任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不得转移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个人债务清偿原则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主张个人债务的一方应承担举证责任，证明该债务为个人债务。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离婚双方不得以离婚为手段转移个人债务，损害债权人利益。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离婚双方各自承担个人名下的债务，互不干涉、互不影响。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明确债务范围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协商清偿方案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约定违约责任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债务清偿的协商与约定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在协议书中明确约定双方对债务清偿的违约责任，以确保协议的执行。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离婚双方应就债务的清偿方式、期限等进行充分协商，并达成书面协议。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在离婚协议书中明确列出共同债务和个人债务的范围和金额。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在协商过程中，可以寻求律师或财务专家的帮助，以确保协议的合法性和公平性。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https://d.book118.com/597052016065006035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2024-09-09T22:23:44.543</cp:lastPrinted>
  <dcterms:created xsi:type="dcterms:W3CDTF">2024-09-09T14:23:44Z</dcterms:created>
  <dcterms:modified xsi:type="dcterms:W3CDTF">2024-09-09T14:23:46Z</dcterms:modified>
</cp:coreProperties>
</file>