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009ED-DAAE-4CB4-A1A1-FB3C9FA15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CD3BC-C685-4952-9DF2-4CE339FAC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30089-6B2C-4126-B02A-BD44817C6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7A78E-50ED-4D74-A696-9710F5E52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C968B7-6FC5-4A9F-B12B-8A92EDCE9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8A7D5D-6370-4695-8977-E6BB20960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C626F1-8B9B-49FD-8B36-1AF15DC13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B131F-ABAC-4CFC-B8D7-BD6EE34A1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FED1B-22E6-4D2C-94E1-C3C05B2BB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8A3D0-6723-4762-870A-4EB557553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ECFDF-94A9-4282-B36D-974B2BB34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53046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压疮预防分期护理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压疮护理的挑战与解决方案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压疮是由于身体局部组织长时间受压，导致血液循环障碍，引起皮肤和皮下组织损伤、溃疡和坏死的现象。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根据压疮的严重程度，可分为Ⅰ期、Ⅱ期、Ⅲ期、Ⅳ期和不可分期。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长期卧床、坐轮椅、身体局部受到持续的压力是导致压疮的主要原因。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营养不良、皮肤干燥、弹性差等因素可增加压疮的风险。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糖尿病、脊髓损伤、骨折等慢性疾病患者容易发生压疮。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压疮会导致皮肤破溃、疼痛，影响患者生活质量。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压疮易引起感染，加重病情，甚至危及生命。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9" r="16919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917" r="10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长期卧床、疼痛和感染等因素会给患者带来焦虑、抑郁等心理问题。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https://d.book118.com/597053046020006032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2024-09-04T17:53:16.082</cp:lastPrinted>
  <dcterms:created xsi:type="dcterms:W3CDTF">2024-09-04T09:53:16Z</dcterms:created>
  <dcterms:modified xsi:type="dcterms:W3CDTF">2024-09-04T09:53:17Z</dcterms:modified>
</cp:coreProperties>
</file>