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C3748-1BF1-4EC8-B69A-5B47327C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69781-73F4-4077-A204-4896751C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2E718-74A0-4E4F-BCC7-6EE7DCD2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E9445-992E-49F6-9853-3A550F18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C130B-6863-41FE-9E0E-75E1231AA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A01DC-DB7F-4665-846A-62F4F622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C5219-0E9E-4A22-898A-6277966D9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2277D-91A7-491A-8118-55D83BD0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BE7D8-4915-472A-89B8-312202AD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3FC8B-57A8-4B91-A36E-7E061ABA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70B95-190C-4913-99F2-311360D8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306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房地产团购方式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团购概述与优势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团购模式分析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团购流程详解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团购策略与技巧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团购概述与优势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团购是指一定数量的消费者通过组织或平台集合起来，以较低的价格购买商品或服务的一种购物方式。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团购起源于20世纪80年代的美国，随着互联网技术的发展和普及，团购逐渐成为一种流行的消费方式。在中国，团购市场经历了快速发展和变革，目前已经成为电商领域的重要分支。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团购定义及发展历程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房地产团购通常涉及较大金额的交易，需要消费者具备一定的购房资格和支付能力。同时，由于房地产市场的特殊性，团购活动往往需要与开发商或销售机构进行协商和合作。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房地产团购的优势主要体现在价格优惠、品质保障和售后服务等方面。通过团购，消费者可以获得比单独购买更优惠的价格，同时开发商也会提供一定程度的品质保障和售后服务，增加购房者的信心和满意度。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房地产团购特点与优势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房地产团购适用于各类商品房、公寓、别墅等项目的销售，尤其是对于新开盘或库存压力较大的项目，团购可以作为一种有效的促销手段。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房地产团购的目标群体主要是有购房需求的消费者，包括首次购房者、改善型购房者以及投资客等。对于这部分人群来说，团购不仅可以降低购房成本，还能提供更多的选择和保障。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适用范围及目标群体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团购模式分析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通过专门的房地产团购网站或APP，集合购房者的需求，与开发商进行谈判和合作。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线上平台通常能提供较大的折扣和优惠，因为它们能聚集更多的购房者，增强谈判力。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购房者可以在线上完成浏览、选择、报名和支付等流程，节省时间和精力。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线上平台团购模式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开发商自行组织团购活动，通过自身渠道进行宣传和推广，吸引购房者参与。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开发商主导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知名品牌开发商的团购活动更容易吸引购房者关注，提升销售效果。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品牌效应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开发商可以根据团购客户的需求，提供定制化的房源和服务。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开发商自组织团购模式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第三方机构通常具备专业的房地产知识和经验，能提供更全面的咨询和服务。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第三方机构可以组织多个项目的团购活动，为购房者提供更多样化的选择。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第三方机构如房地产中介、代理机构等，组织购房者进行团购，协助与开发商谈判。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第三方机构组织团购模式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团购流程详解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326" r="393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通常由开发商、中介机构或购房者自发组织发起团购活动，通过线上线下渠道进行宣传和推广，吸引潜在购房者参与。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团购发起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购房者了解团购信息后，根据自身需求和经济实力，选择合适的团购项目，并按照要求填写报名表或在线报名。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报名参加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发起与报名阶段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团购组织者会安排购房者前往项目现场参观和选房，购房者可以根据自身喜好和需求选择合适的房源。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购房者选定房源后，与开发商或中介机构签订购房合同，明确双方的权利和义务，包括房屋价格、付款方式、交付时间等。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选房与签约阶段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付款及贷款办理阶段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购房者按照合同约定的时间和方式支付房款，通常包括首付款、按揭贷款等。团购组织者会协助购房者完成付款流程。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贷款办理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需要贷款的购房者，在团购组织者的协助下，向银行申请按揭贷款，并提供相关证明材料和担保。银行审核通过后，将贷款发放给购房者。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https://d.book118.com/597053066006006035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2024-09-09T06:03:46.442</cp:lastPrinted>
  <dcterms:created xsi:type="dcterms:W3CDTF">2024-09-08T22:03:46Z</dcterms:created>
  <dcterms:modified xsi:type="dcterms:W3CDTF">2024-09-08T22:03:48Z</dcterms:modified>
</cp:coreProperties>
</file>