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8A2BC0-9299-4161-BE8D-6E932F1E0A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2DBE3F-4467-4969-9BEA-52C43B2A6D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6D70DF-B139-4710-8D88-7170ECB25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49EAD0-1BE9-43A7-BA79-E95DDDD4F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BAB001-5471-44E8-81B0-01CFAFD66D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FC1AEB-FF97-4985-846D-0E4589C1DA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77F49D-FBAE-483A-B923-7B3757FF2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D7B77D-CE92-4F68-BC39-7A9B90FAE2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9330EA-D0E0-4122-9056-3836E74AD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CD9A50-8E6E-4058-A56F-8CD017A28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1F91B2-EB6B-4060-AA46-4E388E003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705402414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高危妊娠监督护理查房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高危妊娠概述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高危妊娠的监督护理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高危妊娠的护理查房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高危妊娠的预防与控制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高危妊娠的案例分享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高危妊娠概述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高危妊娠是指妊娠期存在某些病理因素或并发症，可能对母亲和胎儿造成危害的妊娠状态。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高危妊娠具有较高的风险，需要加强监测和护理，以确保母婴安全。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慢性疾病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孕妇患有高血压、糖尿病、甲状腺疾病等慢性疾病，可能增加高危妊娠的风险。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不良生活习惯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吸烟、酗酒、吸毒等不良生活习惯，可能对胎儿造成危害，增加高危妊娠的风险。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家族遗传病史、染色体异常等情况，可能增加高危妊娠的风险。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孕妇年龄过大或过小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孕妇年龄小于18岁或大于35岁，增加高危妊娠的风险。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既往生育史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既往生育过异常胎儿、早产、低出生体重等，可能导致再次妊娠时出现高危因素。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高危妊娠的成因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高危妊娠可能导致孕妇和胎儿的健康问题，如妊娠期高血压、糖尿病、早产、低出生体重等。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母婴健康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胎儿发育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家庭和社会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250" r="10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高危妊娠可能影响胎儿的发育，导致胎儿生长受限、智力发育迟缓等问题。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高危妊娠可能给家庭和社会带来负担，需要更多的医疗资源和护理服务。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高危妊娠的影响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高危妊娠的监督护理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孕妇应按照医生建议的频率进行产检，以便及时发现和解决潜在的健康问题。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6675" b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定期产检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医生会监测孕妇的血压、血糖、体重、宫高等指标，以及胎儿的生长发育情况。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监测指标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使用胎心监测仪、B超等设备对孕妇和胎儿进行监测，以便及时发现异常情况。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监测设备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定期检查与监测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特殊护理措施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在必要情况下，医生会给予孕妇药物治疗，如胰岛素、降压药等，以控制病情。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营养指导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根据孕妇的身体状况和医生的建议，提供个性化的营养指导，确保孕妇获得足够的营养。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关注孕妇的心理健康，提供心理疏导和支持，帮助她们缓解焦虑和压力。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详细记录孕妇的病史、家族史、用药情况等信息，以便医生全面了解孕妇的健康状况。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病历记录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记录胎儿的胎心监测、B超检查结果等，以便医生评估胎儿的健康状况。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胎儿监测记录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记录孕妇的护理措施、病情变化等情况，以便医生及时调整治疗方案。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护理记录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孕妇及胎儿状况的跟踪记录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高危妊娠的护理查房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https://d.book118.com/597054024141006040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2024-09-13T06:45:51.617</cp:lastPrinted>
  <dcterms:created xsi:type="dcterms:W3CDTF">2024-09-12T22:45:51Z</dcterms:created>
  <dcterms:modified xsi:type="dcterms:W3CDTF">2024-09-12T22:45:53Z</dcterms:modified>
</cp:coreProperties>
</file>