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E6F43-1A84-47CE-8F40-5232DCFA5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B4EC1-6DD9-4A65-B370-73F57EB4E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52EF1-16B7-482E-9591-362570A91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651B3-9734-4211-B275-9FB45FE16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881B9-2F20-4CFC-8279-11DD22B32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508229-437C-4D9A-AEED-BE676143D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C8BE8F-B637-43DE-B5DC-0CCF4B4FF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E04F7-3551-4B1B-8E24-646D01AD1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D8E8F-691A-4A9A-829F-0CDD5F82F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0A624-A2D8-4031-AD8A-C16D5D2B4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7A128-DFF4-4A6F-A353-1412B355C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55013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社区文化年初工作计划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工作计划目标与任务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重点工作安排与实施步骤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预期效果评估与调整策略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一个积极健康的社区文化能够增强社区居民的归属感和凝聚力，促进社区内部的和谐与稳定。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社区文化是社会和谐稳定的基础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社区文化作为城市文化的重要组成部分，能够展现一个城市的文明程度和综合素质。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社区文化是城市文明的重要体现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通过丰富多彩的文化活动，可以激发社区居民的创造力和参与热情，推动社区的全面发展。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社区文化是推动社区发展的动力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社区文化重要性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明确工作目标和任务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通过制定详细的工作计划，明确社区文化建设的目标和任务，确保各项工作有条不紊地进行。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提高工作效率和质量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工作计划能够帮助我们合理安排时间和资源，提高工作效率和质量，确保社区文化建设取得实效。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促进社区居民参与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通过向社区居民宣传工作计划，可以激发他们参与社区文化建设的热情，增强他们的责任感和归属感。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458" r="2445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计划执行时间节点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完成社区文化资源普查和评估工作，制定社区文化建设总体规划和年度工作计划。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启动社区文化活动中心建设，开展各类文化培训课程和文艺演出活动。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组织社区居民参与各类文化活动，如读书会、书法比赛、文艺晚会等。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对社区文化建设工作进行总结和评估，制定下一年度工作计划。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第一季度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第二季度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第三季度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第四季度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设计针对不同年龄层、职业和文化背景的居民的调查问卷。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调查问卷设计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确保足够的居民参与度，以获得全面、客观的数据。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居民参与度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对收集到的数据进行统计分析，了解居民的文化需求和偏好。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居民文化需求调查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文化设施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统计社区内的图书馆、文化活动室、广场等文化设施的数量和分布情况。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文化团队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了解社区内的文艺团队、志愿者团队等文化相关团队的数量和活动情况。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统计社区内举办的文化活动类型、频率和参与人数等信息。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社区文化资源统计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根据居民文化需求调查和社区文化资源统计结果，梳理出社区文化存在的问题。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问题梳理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将问题进行分类，如文化资源不足、居民参与度低等。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针对每类问题，深入分析其产生的原因，如资金缺乏、宣传不足等。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工作计划目标与任务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培育社区特色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根据社区特点和居民需求，打造具有社区特色的文化品牌，提升社区文化影响力。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促进居民参与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鼓励居民积极参与社区文化建设，提高居民的文化认同感和归属感。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传承优秀文化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通过举办各类文化活动，如讲座、展览、演出等，传承和弘扬中华优秀传统文化。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明确文化发展方向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文化交流活动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开展文化交流活动，如文化沙龙、读书会等，促进不同文化背景居民之间的交流与融合。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文化节庆活动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结合春节、端午、中秋等传统节日，策划丰富多彩的节庆活动，营造浓厚的节日氛围。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文艺演出活动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组织各类文艺演出，如音乐会、舞蹈表演、戏剧演出等，丰富居民的业余文化生活。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制定具体活动方案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https://d.book118.com/597055013030006041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2024-09-13T20:55:54.298</cp:lastPrinted>
  <dcterms:created xsi:type="dcterms:W3CDTF">2024-09-13T12:55:54Z</dcterms:created>
  <dcterms:modified xsi:type="dcterms:W3CDTF">2024-09-13T12:55:56Z</dcterms:modified>
</cp:coreProperties>
</file>