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8E7653-34CB-4127-A7BD-FCBE6114F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B0DD5-0D6B-47FF-B401-403365A91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DB8329-7665-4B7F-8E47-A8DBAE70D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137D5C-67BE-497D-842F-0FD9E38B1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B2ACE6-B642-4BBB-A560-1E1F45677D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C737A8-3763-4343-8852-5921536A1E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E9EFD3-6D5A-4E61-844A-D0E265074B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C2AAB-C6E1-4720-9B99-6D47860DEF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BBD03A-768A-461E-B64B-4B977ECA2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3E07BC-211E-46E5-9EDC-A549B672C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ED63F-1D00-4417-9C19-2E66E85B2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55040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汇报人：XXX</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2024-01-13</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创新心理健康课题研究报告总结</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研究背景与意义</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研究方法与过程</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研究结果与讨论</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结论与建议</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参考文献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研究背景与意义</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随着现代社会的发展，人们面临的压力和挑战也在不断增加，创新心理健康方法成为应对这些压力和挑战的重要手段。</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创新心理健康是应对现代社会压力的必要手段</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良好的心理健康状况能够提高个人的幸福感、满足感和生活满意度，有助于个人的成长和发展。</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心理健康是个人全面发展的基础</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心理健康问题常常伴随着一系列社会问题，如犯罪、暴力、药物滥用等，因此心理健康状况对于社会稳定和福祉至关重要。</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心理健康影响社会稳定与福祉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496" r="949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传统心理健康模式的局限性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传统的心理健康模式往往侧重于治疗已经出现的心理问题，而忽视了预防和早期干预的重要性。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创新心理健康方法的兴起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随着科技的进步和社会的发展，一些新的心理健康方法和技术开始出现，这些方法和技术更加注重预防、早期干预和个性化治疗。</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创新心理健康的潜力和价值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创新心理健康方法具有巨大的潜力和价值，能够为人们提供更加高效、便捷、个性化的心理健康服务。</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创新心理健康的背景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本研究旨在探讨创新心理健康方法在预防和干预心理问题方面的效果和作用机制，为心理健康领域的实践提供科学依据。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本研究，可以深入了解创新心理健康方法的实际效果和作用机制，为心理健康领域的实践提供科学依据，促进心理健康领域的创新和发展。同时，本研究也有助于提高人们对心理健康问题的认识和理解，促进社会的健康和和谐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研究方法与过程</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运用统计分析、内容分析等手段，对收集到的数据进行分析和处理。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文献综述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系统梳理国内外关于创新心理健康的相关研究，明确研究起点和现状。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实证研究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通过问卷调查、深度访谈、案例分析等方法，收集关于创新心理健康的数据。</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基于文献综述和实际观察，明确创新心理健康的研究问题。</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确定研究问题</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根据研究问题，制定实证研究方案，包括问卷设计、访谈提纲等。</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设计研究方案</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按照研究方案，开展实证研究，收集相关数据。</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实施研究</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对收集到的数据进行分析，撰写研究报告，总结研究成果。</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撰写研究报告</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83" r="152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039" r="1503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数据筛选</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结果呈现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通过问卷调查、深度访谈、案例分析等方法，收集关于创新心理健康的数据。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运用统计分析、内容分析等手段，对筛选后的数据进行分析和处理。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对收集到的数据进行筛选，确保数据的真实性和有效性。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将分析结果以图表、表格等形式呈现出来，便于理解和比较。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https://d.book118.com/597055040032006044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2024-09-18T10:33:26.013</cp:lastPrinted>
  <dcterms:created xsi:type="dcterms:W3CDTF">2024-09-18T02:33:26Z</dcterms:created>
  <dcterms:modified xsi:type="dcterms:W3CDTF">2024-09-18T02:33:28Z</dcterms:modified>
</cp:coreProperties>
</file>