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79301B-B794-40AF-BD35-E5D1F21CAB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CDEFF0-76EE-4DF0-91BC-2AFB9564D0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3E4E20-4EA9-4576-A942-85A2A81B94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67CCC4-2FDF-4E12-A129-433EB25768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0FDC0A7-5175-45D5-A6F1-2730D223E5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AC2BB85-BE11-4361-84A5-9F9AE061ED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8F4BC4-5244-4CE7-8FF3-09EDD73F06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C76338-26A2-48F8-A060-DFA73574EB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83DF62-E8F8-4271-A4C0-B6D7AF79C4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0855E3-EA8B-4FA4-ABD9-406DB7A11F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F095A3-B518-432D-B6D7-BD0E9EE6C8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7055052025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电信诈骗知识答题活动方案设计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/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活动目标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活动内容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活动宣传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活动执行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活动评估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6741" y="413783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电信诈骗案件数量逐年上升，给社会带来巨大经济损失。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6575" y="413783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诈骗手段不断更新，涉及个人信息泄露、网络钓鱼、假冒公检法等。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79695" y="413783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受害者年龄跨度大，从老年人到年轻人都有涉及，防范意识普遍较低。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722" r="1722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613" b="1613"/>
          <a:stretch>
            <a:fillRect/>
          </a:stretch>
        </p:blipFill>
        <p:spPr>
          <a:xfrm>
            <a:off x="4343400" y="1390334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556" r="5556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电信诈骗现状分析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625" b="762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625" r="1262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保护人民群众财产安全，维护社会稳定。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5042" r="15042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提高公众对电信诈骗的认知和防范能力，减少上当受骗的风险。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通过广泛宣传和教育，形成全社会共同抵制电信诈骗的良好氛围。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提升公众电信诈骗防范意识的必要性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活动目标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提高公众对电信诈骗的认知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策划一系列与电信诈骗相关的题目，涉及电信诈骗的定义、常见手段、危害等方面，通过答题活动让公众对电信诈骗有更全面的了解。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在活动过程中设置电信诈骗案例分析环节，引导公众深入思考，加强对电信诈骗的认知。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99" r="3149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041" r="3104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7419" r="274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增强公众防范电信诈骗的能力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开展互动环节，鼓励公众分享自己或身边人的防范电信诈骗经验，提高防范意识。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设计具有实用性和针对性的题目，引导公众掌握防范电信诈骗的基本技巧和方法，如不轻信陌生电话、不透露个人信息等。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3438" r="2343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将电信诈骗防范知识融入题目和案例中，通过答题活动向公众传播这些知识，扩大其影响力和覆盖面。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借助社交媒体等渠道，将活动信息传播给更多人，吸引更多公众参与，共同提高防范意识。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传播电信诈骗防范知识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活动内容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题目应具有针对性和实用性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题目应围绕电信诈骗的相关知识，包括常见的诈骗手法、防范措施、安全意识等，确保题目具有针对性和实用性，能够有效地检验参与者对电信诈骗知识的掌握程度。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844" r="228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题目设计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答题形式应简单易行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答题形式可以采用在线答题、线下答题等方式，确保参与者能够方便快捷地参与答题。同时，应设置合理的答题时间和题量，保证活动的可参与性和趣味性。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答题形式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奖励机制应具有吸引力和激励性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激励参与者积极参与答题活动，可以设置丰富的奖励，如实物奖品、积分、优惠券等。同时，可以根据参与者的答题成绩和用时进行排名，给予优秀参与者额外的奖励或荣誉证书，提高活动的竞争性和参与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奖励机制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https://d.book118.com/597055052025006031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2024-09-03T04:18:27.752</cp:lastPrinted>
  <dcterms:created xsi:type="dcterms:W3CDTF">2024-09-02T20:18:27Z</dcterms:created>
  <dcterms:modified xsi:type="dcterms:W3CDTF">2024-09-02T20:18:29Z</dcterms:modified>
</cp:coreProperties>
</file>