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5E4C8A-39B0-4B7B-BA35-9E0CEF3F3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BC2E5A-148B-48DE-A0BA-681B3D668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49B600-F02D-4C01-AC54-FD7A2F077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600800-2070-4E66-A2A1-506569FAF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E164D8-DC04-4776-9BBF-10265B9DF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7F966D-C2C0-417E-B743-1A1E98338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C47479-3C4A-4E46-B1AF-90A1724C9C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36EB51-EC60-4F79-9084-F3232AAC1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D75038-2AFE-4E7E-85CC-934AED6DD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1AB914-12DE-4BB8-91CB-2B206C51F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823CE3-C1F7-4B1F-B1C0-3E53B30D7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705510405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关于消费者行为学心得体会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消费者行为学的基本理论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消费者行为学的研究方法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消费者行为学在实践中的应用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消费者行为学的挑战与未来发展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个人心得体会与总结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深入了解消费者的需求、动机、决策过程以及影响消费者行为的因素，为企业制定营销策略提供重要依据。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随着市场竞争的加剧和消费者需求的多样化，企业需要更加关注消费者行为，以更好地满足消费者需求并保持竞争优势。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适应市场变化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探究消费者心理与行为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消费者行为学的定义和重要性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消费者行为学是研究消费者在获取、使用、处置产品和服务过程中所发生的心理活动特征和行为规律的科学。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指导企业营销策略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通过了解消费者行为，企业可以制定更加精准的营销策略，提高营销效果。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优化产品设计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了解消费者的需求和偏好，有助于企业设计出更符合市场需求的产品。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提升消费者满意度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关注消费者行为有助于企业更好地满足消费者需求，提升消费者满意度和忠诚度。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消费者行为学的基本理论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消费者需求与动机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马斯洛需求层次理论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消费者的需求从基本的生理需求到高级的自我实现需求，呈现出一个层次结构。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动机理论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消费者的购买行为往往受到内在动机的驱动，如求新、求美、求名等。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感知过程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消费者通过感觉器官接收产品信息，经过选择、组织和解释，形成对产品的整体印象。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认知失调理论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当消费者的认知元素之间存在矛盾时，会产生认知失调，进而影响购买决策。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消费者感知与认知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088" r="1508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消费者对产品的态度由认知、情感和行为倾向三个要素构成。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态度构成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通过激发消费者的积极情感，可以提高他们对产品的评价和购买意愿。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情感营销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消费者态度与情感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购后评价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消费者对购买的产品进行使用和评价，将影响他们未来的购买决策。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购买决策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消费者做出购买决策，并完成购买行为。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评价选择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消费者根据收集到的信息，对产品进行评价和比较，选择最满意的产品。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问题识别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消费者意识到自己的某种需求，并开始寻找解决方案。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信息搜索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消费者通过各种渠道收集产品信息，以辅助决策。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消费者决策过程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消费者行为学的研究方法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观察法定义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观察法是指研究者根据一定的研究目的、研究提纲或观察表，用自己的感官和辅助工具去直接观察被研究对象，从而获得资料的一种方法。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观察法分类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自然观察法和实验观察法。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观察法作用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可以了解到消费者的真实行为、态度和情感反应，为后续的研究提供重要的参考依据。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观察法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实验法定义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实验法是通过主支变革、控制研究对象来发现与确认事物间的因果联系的一种科研方法。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实验法分类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实验室实验和现场实验。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实验法作用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可以验证假设、探究因果关系，为理论构建提供实证支持。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实验法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调查法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可以收集到大量的数据和信息，了解消费者的需求、态度和行为，为市场策略的制定提供重要依据。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调查法作用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调查法是科学研究中最常用的方法之一。它是有目的、有计划、有系统地搜集有关研究对象现实状况或历史状况的材料的方法。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调查法定义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问卷调查、访谈调查、电话调查等。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调查法分类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案例分析法定义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案例分析法是指把实际工作中出现的问题作为案例，交给受训学员研究分析，培养学员们的分析能力、判断能力、解决问题及执行业务能力的培训方法。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案例分析法分类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个体案例分析和群体案例分析。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案例分析法作用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可以通过对典型案例的深入剖析，了解消费者行为的内在逻辑和影响因素，为理论应用提供实践支持。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案例分析法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https://d.book118.com/597055104055006035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2024-09-09T19:42:44.008</cp:lastPrinted>
  <dcterms:created xsi:type="dcterms:W3CDTF">2024-09-09T11:42:44Z</dcterms:created>
  <dcterms:modified xsi:type="dcterms:W3CDTF">2024-09-09T11:42:46Z</dcterms:modified>
</cp:coreProperties>
</file>