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20A5C0C-0495-4EBD-BFAE-65686E3F18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F1E20DD-C164-45FB-A6EF-D94BDBAC35D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05C63D3-4598-4170-B712-DB2FAFD055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F2D27A5-9D14-4249-98DC-B7E58A5C9F6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5F9076B-970D-4F18-9B40-204E3B459EB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43C0B96-404C-4198-9E15-A8E341F5637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351AF00-E93E-44F5-BD6C-2A3F9E4CB6B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31EA90B-81BA-48DC-BA06-F9607B48D58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3FE1F4B-596A-41EC-95A3-E32A1263DCA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4A35078-2C7E-4876-8FE2-8B06100BDE1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4BCC4AD-985D-4E09-8B6B-D136C0C9389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97055166160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服务业中的职业道德与责任培训</a:t>
            </a:r>
          </a:p>
        </p:txBody>
      </p:sp>
      <p:sp>
        <p:nvSpPr>
          <p:cNvPr id="3" name="TextBox 3"/>
          <p:cNvSpPr txBox="1"/>
          <p:nvPr/>
        </p:nvSpPr>
        <p:spPr>
          <a:xfrm>
            <a:off x="790127" y="5195764"/>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汇报人：PPT可修改</a:t>
            </a:r>
          </a:p>
        </p:txBody>
      </p:sp>
      <p:sp>
        <p:nvSpPr>
          <p:cNvPr id="4" name="TextBox 4"/>
          <p:cNvSpPr txBox="1"/>
          <p:nvPr/>
        </p:nvSpPr>
        <p:spPr>
          <a:xfrm>
            <a:off x="750406" y="5697617"/>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2024-01-17</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职业道德概述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服务业中职业道德规范</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责任感在服务业中体现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提升职业道德与责任感途径</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案例分析：成功企业如何培养员工职业道德和责任感</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总结与展望：构建高尚职业道德和强烈责任感的服务业团队</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职业道德概述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90" r="32590"/>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365" r="3036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职业道德是指从事一定职业的人在职业生活中应当遵循的具有职业特征的道德要求和行为准则。</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职业道德定义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包括职业观念、职业态度、职业技能、职业纪律和职业作风等多方面内容。</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职业道德内涵</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职业道德定义与内涵</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服务业员工具备良好的职业道德，能够提供更优质、更人性化的服务，提高客户满意度。</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提升服务质量</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7875" r="78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塑造企业形象</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25" r="1662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促进个人发展</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21875" r="218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员工的职业道德直接关系到企业形象和声誉。良好的职业道德有助于塑造积极、健康的企业形象。</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具备职业道德的员工更容易获得客户和同事的认可和信任，有利于个人职业发展和提升。</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服务业中职业道德重要性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t="2500" b="2500"/>
          <a:stretch>
            <a:fillRect/>
          </a:stretch>
        </p:blipFill>
        <p:spPr>
          <a:xfrm>
            <a:off x="161995" y="1165346"/>
            <a:ext cx="4300144" cy="5733524"/>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企业文化对职业道德的影响</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积极的企业文化能够引导员工树立正确的价值观和职业观，促进职业道德的形成和提升。</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职业道德对企业文化的反作用</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员工具备良好的职业道德，能够为企业创造更多的价值，推动企业文化的深入发展和完善。</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互动关系</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企业文化与职业道德之间存在相互影响、相互促进的互动关系。良好的企业文化能够培育出优秀的职业道德，而优秀的职业道德也会进一步推动企业文化的建设和发展。</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职业道德与企业文化关系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服务业中职业道德规范</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406" b="40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在与客户交往过程中，应始终保持尊重、礼貌和热情的态度，关注客户需求，提供个性化服务。</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不断提升服务技能和专业素养，确保为客户提供高品质、高效率的服务，努力超越客户期望。</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尊重客户，提供优质服务</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优质服务</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尊重客户</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保守秘密</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严格遵守保密规定，不泄露客户的个人信息、交易记录等敏感信息，确保客户隐私安全。</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维护客户权益</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积极维护客户合法权益，及时处理客户投诉和纠纷，确保客户在服务过程中得到公正对待。</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875" r="25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保守秘密，维护客户权益</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1735" r="11735"/>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诚信经营</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坚守诚信原则，不欺诈、不误导客户，确保服务宣传真实可靠，履行合同义务。</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树立良好形象</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注重个人形象和企业形象建设，保持良好的职业操守和道德品质，展现服务业人员的专业素养和精神风貌。</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诚信经营，树立良好形象</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责任感在服务业中体现</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服务业员工应充分认识到自身职责，严格遵守工作规范，确保服务质量和效率。</a:t>
            </a:r>
          </a:p>
        </p:txBody>
      </p:sp>
      <p:pic>
        <p:nvPicPr>
          <p:cNvPr id="4" name="Picture 4"/>
          <p:cNvPicPr>
            <a:picLocks noChangeAspect="1"/>
          </p:cNvPicPr>
          <p:nvPr/>
        </p:nvPicPr>
        <p:blipFill>
          <a:blip r:embed="rId2"/>
          <a:srcRect l="13122" r="13122"/>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尽职尽责</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不断提升自身业务能力和服务水平，积极学习新知识、新技能，以适应不断变化的市场需求。</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主动学习</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在遇到困难或挑战时，勇于承担责任，积极寻求解决方案，不推诿、不敷衍。</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勇于担当</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对工作负责，积极主动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强化团队意识，积极与同事沟通、协作，共同为客户提供优质服务。</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团队协作</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在工作中相互理解、支持，共同应对压力和挑战，营造积极向上的团队氛围。</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相互支持</a:t>
            </a:r>
          </a:p>
        </p:txBody>
      </p:sp>
      <p:pic>
        <p:nvPicPr>
          <p:cNvPr id="10" name="Picture 10"/>
          <p:cNvPicPr>
            <a:picLocks noChangeAspect="1"/>
          </p:cNvPicPr>
          <p:nvPr/>
        </p:nvPicPr>
        <p:blipFill>
          <a:blip r:embed="rId3"/>
          <a:srcRect t="12500" b="125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乐于分享自己的经验和知识，促进团队成员共同成长。</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分享经验</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对团队负责，协作共赢</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https://d.book118.com/597055166160006042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2024-09-16T10:20:30.973</cp:lastPrinted>
  <dcterms:created xsi:type="dcterms:W3CDTF">2024-09-16T02:20:30Z</dcterms:created>
  <dcterms:modified xsi:type="dcterms:W3CDTF">2024-09-16T02:20:33Z</dcterms:modified>
</cp:coreProperties>
</file>