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AEB26-B369-4736-8DEE-7DB336781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BF62A-7807-4383-B497-81BD73418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C11BBC-4591-4BF8-A38F-F902D29B9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B0783A-20B2-49FD-AC7E-D27ED6D30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C9915B-1101-4977-B640-3BDB002D55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7FDAEA-C20C-4FAE-ADB2-7F04BAB7A6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826C0F-8597-49FD-9C93-9F5641FF23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6CDADD-9306-4675-B80F-6670842E6A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95275-4B54-46D4-8D95-85E15C631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D1B46-6C45-4FF6-94FD-1BFA0A075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91C3D-A595-4496-B090-B95566918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560031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AC-AC变换技术(AC-ACConvertion)</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绪论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AC-AC变换技术基本原理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常见AC-AC变换器类型及特点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AC-AC变换技术控制策略与方法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AC-AC变换技术性能优化与提升途径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AC-AC变换技术应用实例分析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绪论</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AC-AC变换技术是指将一种交流电能转换为另一种交流电能的技术，也称为交流电力变换技术。</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该技术通过电力电子器件对输入交流电进行整流、滤波、逆变等处理，得到所需输出交流电。</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AC-AC变换技术定义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早期AC-AC变换技术主要采用旋转式变换器，如旋转变流机、旋转变压器等。</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20世纪70年代后，随着电力电子技术的发展，静止式AC-AC变换器逐渐取代旋转式变换器。</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目前，AC-AC变换技术已经广泛应用于电力、交通、工业等领域。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AC-AC变换技术发展历程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用于电力系统的无功补偿、谐波治理、电压调整等。</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电力领域</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用于电动汽车、轨道交通等的牵引供电系统。</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交通领域</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用于电机驱动、电源供应、自动化控制等。</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工业领域</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如新能源、航空航天、军事等。</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其他领域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AC-AC变换技术应用领域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AC-AC变换技术基本原理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用于滤除输出波形中的谐波和噪声，保证输出电流的正弦波形。</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将输入交流电转换为直流电，通常采用桥式整流电路。</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用于滤除输入电源中的谐波和噪声，保证输入电流的正弦波形。</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将直流电再转换为所需频率和幅值的交流电，一般采用PWM控制技术。</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整流电路</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输入滤波器</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逆变电路</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输出滤波器</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变换器基本结构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输入电源经过输入滤波器滤波后，进入整流电路进行整流。</a:t>
            </a:r>
            <a:endParaRPr lang="en-US" sz="1100"/>
          </a:p>
        </p:txBody>
      </p:sp>
      <p:sp>
        <p:nvSpPr>
          <p:cNvPr id="12" name="AutoShape 12"/>
          <p:cNvSpPr/>
          <p:nvPr/>
        </p:nvSpPr>
        <p:spPr>
          <a:xfrm>
            <a:off x="4006374"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整流后的直流电经过逆变电路转换为所需频率和幅值的交流电。</a:t>
            </a:r>
            <a:endParaRPr lang="en-US" sz="1100"/>
          </a:p>
        </p:txBody>
      </p:sp>
      <p:sp>
        <p:nvSpPr>
          <p:cNvPr id="16" name="AutoShape 16"/>
          <p:cNvSpPr/>
          <p:nvPr/>
        </p:nvSpPr>
        <p:spPr>
          <a:xfrm>
            <a:off x="6490876"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逆变电路一般采用PWM控制技术，通过调节PWM波的占空比来控制输出交流电的幅值和频率。</a:t>
            </a:r>
            <a:endParaRPr lang="en-US" sz="1100"/>
          </a:p>
        </p:txBody>
      </p:sp>
      <p:sp>
        <p:nvSpPr>
          <p:cNvPr id="17" name="AutoShape 17"/>
          <p:cNvSpPr/>
          <p:nvPr/>
        </p:nvSpPr>
        <p:spPr>
          <a:xfrm>
            <a:off x="8980723"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输出滤波器对输出波形进行滤波，保证输出电流的正弦波形。</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工作原理及过程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动态响应</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输出电压范围</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变换器能够输出的电压范围。</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效率</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变换器的转换效率，即输出功率与输入功率之比。</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失真度</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输出波形与理想正弦波之间的失真程度，用总谐波失真度(THD)来衡量。</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变换器能够正常工作的输入电压范围。</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输入电压范围</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输出频率范围</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变换器能够输出的频率范围。</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变换器对输入电压或负载变化的响应速度和稳定性。</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关键参数与性能指标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常见AC-AC变换器类型及特点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0610" b="206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矩阵式变换器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高效能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矩阵式变换器能够实现输入电压和输出电压的幅值和频率的独立控制，具有高效率和高功率密度的特点。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高可靠性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由于采用了先进的控制策略和冗余设计，矩阵式变换器具有较高的可靠性和稳定性。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灵活性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矩阵式变换器可以适应不同的输入电压和输出电压要求，具有较大的灵活性。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谐振式变换器能够实现输入电流的正弦化，减小输入电流的谐波含量，提高功率因数。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高功率因数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软开关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329" b="1232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谐振式变换器采用谐振元件实现开关管的软开关，减小了开关损耗和电磁干扰。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由于采用了软开关技术，谐振式变换器具有高效率的特点。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谐振式变换器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准谐振式变换器相对于谐振式变换器，电路结构更为简单，易于实现。</a:t>
            </a:r>
          </a:p>
        </p:txBody>
      </p:sp>
      <p:pic>
        <p:nvPicPr>
          <p:cNvPr id="6" name="Picture 6"/>
          <p:cNvPicPr>
            <a:picLocks noChangeAspect="1"/>
          </p:cNvPicPr>
          <p:nvPr/>
        </p:nvPicPr>
        <p:blipFill>
          <a:blip r:embed="rId2"/>
          <a:srcRect l="17139" r="1713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简化电路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准谐振式变换器的成本相对较低，适用于一些对成本要求较高的场合。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降低成本</a:t>
            </a:r>
          </a:p>
        </p:txBody>
      </p:sp>
      <p:pic>
        <p:nvPicPr>
          <p:cNvPr id="10" name="Picture 10"/>
          <p:cNvPicPr>
            <a:picLocks noChangeAspect="1"/>
          </p:cNvPicPr>
          <p:nvPr/>
        </p:nvPicPr>
        <p:blipFill>
          <a:blip r:embed="rId3"/>
          <a:srcRect l="17139" r="1713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通过合理的设计和控制，准谐振式变换器可以实现较好的性能表现。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准谐振式变换器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矩阵式变换器适用于需要高效率、高可靠性和灵活性的场合，如数据中心、电动汽车等。</a:t>
            </a:r>
          </a:p>
        </p:txBody>
      </p:sp>
      <p:pic>
        <p:nvPicPr>
          <p:cNvPr id="4" name="Picture 4"/>
          <p:cNvPicPr>
            <a:picLocks noChangeAspect="1"/>
          </p:cNvPicPr>
          <p:nvPr/>
        </p:nvPicPr>
        <p:blipFill>
          <a:blip r:embed="rId2"/>
          <a:srcRect l="12183" r="12183"/>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t="16667" b="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25" r="1662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3167" r="131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准谐振式变换器适用于对成本有一定要求，同时需要较好性能表现的场合，如工业自动化设备、通讯设备等。</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谐振式变换器适用于需要高功率因数和低电磁干扰的场合，如家用电器、照明设备等。</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在选择AC-AC变换器类型时，需要综合考虑实际需求、性能指标、成本预算等因素。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不同类型比较与选择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https://d.book118.com/597056003135006035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2024-09-10T08:51:07.805</cp:lastPrinted>
  <dcterms:created xsi:type="dcterms:W3CDTF">2024-09-10T00:51:07Z</dcterms:created>
  <dcterms:modified xsi:type="dcterms:W3CDTF">2024-09-10T00:51:10Z</dcterms:modified>
</cp:coreProperties>
</file>