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99519-1994-41FD-9324-F8417897E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D6C12-7AD0-4F23-8D26-CD5FA5A7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FBC88-9F9B-480C-9AAF-93D53D0ED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56860-5540-427F-B944-44A265515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A0830-BF17-4CFC-A840-B5C6C6F9E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D86D1C-F23F-4093-A031-C5B578AD3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474CF-F6DC-404F-BA4B-731CE756E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62EEF-DB85-4A07-855B-529371520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66985-D206-4772-8DE3-161CAF664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91C81-2B7E-4B73-A20D-0DD1B9E54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F85B9-E194-4B37-9A2F-3DA74D664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56152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100企业规范化管理培训的团队和跨部门合作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企业规范化管理体系建立与完善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员工职业素养提升与行为规范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企业规范化管理现状及挑战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规范化管理水平参差不齐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不同部门、不同岗位对规范化管理的理解和执行程度存在较大差异。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跨部门协作不畅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部门间沟通不足，导致资源无法共享，影响整体运营效率。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缺乏统一的标准和流程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企业缺乏统一的规范化管理标准和流程，导致管理效率低下，难以应对市场变化。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加强跨部门协作能力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通过团队建设、沟通技巧等培训，增强参训人员的团队协作和跨部门协作能力。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建立统一的标准和流程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通过培训，引导企业建立统一的规范化管理标准和流程，提高运营效率和市场竞争力。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提升规范化管理水平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通过培训，使参训人员掌握规范化管理的基本理念、方法和工具，提升企业管理水平。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包括部门经理、主管等中高层管理人员，负责企业战略制定和部门管理。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中高层管理人员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关键岗位员工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跨部门协作团队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包括与规范化管理密切相关的岗位员工，如质量管理、生产管理、采购管理等。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由不同部门的员工组成，负责在培训过程中进行团队建设和跨部门协作实践。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参训人员及团队组成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团队建设与协作能力培养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明确共同目标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角色定位与分工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建立信任与尊重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有效沟通与协作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高效团队建设原则与方法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806" r="58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237" r="8237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设定清晰、可衡量的团队目标，确保每个成员都理解并致力于实现这些目标。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根据成员特长和意愿，合理分配角色和职责，形成互补性强的团队结构。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营造开放、包容的氛围，鼓励成员表达观点、提出建议，相互信任、尊重和支持。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促进团队成员之间的充分沟通，分享信息、知识和经验，协同解决问题和应对挑战。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通过户外拓展、团队协作游戏等活动，增强团队成员之间的默契和信任。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团队拓展训练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组织定期的团队建设活动，如团队分享会、庆祝活动等，增强团队凝聚力和归属感。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定期团队建设活动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鼓励团队成员参与跨部门合作项目，拓宽视野，增强协作能力和全局意识。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跨部门合作项目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提供团队协作和沟通技巧的培训课程，帮助团队成员提升协作能力和综合素质。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培训与学习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团队协作能力提升途径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积极倾听他人意见，理解对方立场和需求，避免误解和冲突。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表达清晰明确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及时反馈与跟进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用简洁明了的语言表达自己的观点和想法，避免模棱两可和含糊不清。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尊重不同意见和观点，保持开放心态，愿意接纳新想法和建议。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对团队成员的工作表现和沟通效果给予及时反馈，跟进问题和解决方案的落实情况。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团队内部沟通技巧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跨部门合作策略与实践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通过跨部门合作，可以整合各方资源，形成合力，共同提升公司业绩。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提升整体业绩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跨部门合作有助于打破部门壁垒，促进内部沟通，增强团队凝聚力。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不同部门间的思维碰撞和创意交流，有助于激发创新灵感，推动公司创新发展。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跨部门合作重要性及意义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部门间存在目标不一致、信息不对称、沟通渠道不畅等问题。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沟通障碍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建立明确的合作目标，促进信息共享，搭建有效的沟通平台，推动部门间协作。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跨部门沟通障碍及解决方法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https://d.book118.com/597056152062006052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2024-09-25T21:29:12.176</cp:lastPrinted>
  <dcterms:created xsi:type="dcterms:W3CDTF">2024-09-25T13:29:12Z</dcterms:created>
  <dcterms:modified xsi:type="dcterms:W3CDTF">2024-09-25T13:29:14Z</dcterms:modified>
</cp:coreProperties>
</file>