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63D76C-4CE5-49DA-BD4A-594E9E4C5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6DB064-0CBA-4868-A5A6-9F1CDCD73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CF04EE-3827-406E-8CD6-DD1C7D633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83FE3A-29BE-433C-B3CD-36993CF96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0BAB1D-70B4-483E-BF7B-B82AE2DD18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E0E1E1-ADE9-433E-8365-E0E6F5DD2D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1E3DF1-C091-4EA8-9417-69A9F85E38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1599C-BABB-499F-A40E-6251D41ED2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B7DF4-EA3B-4C87-9A15-7023B43682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2DEBD-259A-404C-B3E0-00879BB44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BCDFB-0D0B-4788-B0DA-51606D61A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621500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Disease prevention and introduction</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Disease prevention</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Introduction to Common Issues</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Disease transmission mode</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Disease symptoms and treatment</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Personal Health Management</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Disease prevention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Preventing the spread of diseases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Preventive measures are essential to stop the transmission of diseases and reduce the impact of breakthroughs on individuals and communities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Promoting public health</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Preventive measures contribution to maintaining and promoting the health of the population, preventive chronic diseases, and reducing the burden on healthcare systems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Cost effectiveness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Preventive measures are often more cost effective than reactive measures, as they can prevent the need for expensive medical treatment and hospitalization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prevention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Personal hyperene</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Basic hyperene practices such as handling, covering the mouth when coaching, and avoiding close contacts with people who are sick can help prevent the spread of diseases</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Environmental hygiene</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Good environmental hygiene including proper waste disposal, clean water supply, and hygiene can reduce the spread of diseases</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Social distance</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Maintaining physical distance from others, particularly in crowded places, can help reduce the risk of exposure to affecting diseases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Preventive strategies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Vacation</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Vacation is a key preventive measure that can protect individuals and communities from vaccine preventable diseases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Vaccines work by training the immune system to recognize and fit specific infectious agents, preventing or reducing the severity of the disease if the individual is exposed</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Routine childhood vacancies are recommended by the World Health Organization (WHO) to protect against a range of series diseases, including measures, diphtheria, sessions, tetanus, Polio, and Haemophilus influenzae type b (Hib)</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Vacation is also important for people at higher risk of contracting affecting diseases, such as healthcare workers, travelers, and those with weakened immune systems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Introduction to Common Issues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Common cold is a very common respiratory disease caused by viruses</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It commonly occurs in the autumn and winter, and is characterized by nasal congestion, cough, fever, and other symptoms It usually lasts for about one week, but if the symptoms are severe or last for a long time, it may lead to other issues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cold</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Influenza is a highly infectious disease caused by the Influenza virus</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It is characterized by fever, cough, some throat, muscle aches, and fatigue In multiple cases, it can lead to pneumonia and even death Influenza is easily transmitted through the air or contact with respiratory secrets of affected people</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Influenza</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Diabetes is a chronic metabolic disease that occurs when the pancreatic does not produce enough insulin or when the body cannot effectively use insulin</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It is characterized by high blood sugar levels, third, frequent urination, and blurred vision If not controlled, diamonds can lead to serious complications such as heart disease, stroke, kidney disease, and blindness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Diabetes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Hypertension is a chronic cardiovascular disease that occurs when the force of blood against the walls of arts is too high</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It is characterized by no objective symptoms, but if left untreated, it can lead to serious complications such as stroke, heart disease, and kidney disease Hypertension is a major risk factor for cardiovascular disease and is becoming increasingly common in many countries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Hypertension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Cancer is a group of diseases that are characterized by the uncontrolled growth of abnormal cells in the body</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It can occur in most any organization or issue in the body and is caused by various factors such as genetic mutations, environmental factors, and lifestyle choices Cancer cells can invade and destroy normal issues, leading to organic dysfunctions and death if not treated effectively</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Cancer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Disease transmission mode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https://d.book118.com/597062150051006043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2024-09-17T02:27:00.936</cp:lastPrinted>
  <dcterms:created xsi:type="dcterms:W3CDTF">2024-09-16T18:27:00Z</dcterms:created>
  <dcterms:modified xsi:type="dcterms:W3CDTF">2024-09-16T18:27:02Z</dcterms:modified>
</cp:coreProperties>
</file>