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A5112A-26CB-4455-B336-6A87FDF717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EC6139-6B55-43E6-B70A-11009D5BB5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4E76D0-6545-4D5A-93F7-561654405F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A76BE7-B41F-4F29-9A5A-E65EC656D8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1E44DF-CEF6-4559-9F82-5759CA8F7E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3061DD-7CFB-4739-80FF-B811EF59EB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C10CD4-F78F-4166-A83F-BA4BAB5C03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F787B8-DC67-4154-9819-960A58649A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B216CE-EB6E-473F-B7B2-75509F6528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B35FA1-CCA0-40DD-B112-CF569E5FB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89F593-0A2C-4AB4-A125-D27FA87F3F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06314000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建筑公司安全生产打非治违专项行动工作总结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安全生产打非治违专项行动概述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专项行动实施情况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专项行动成果与亮点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存在的问题与不足</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下一步工作计划与建议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3" name="Picture 3"/>
          <p:cNvPicPr>
            <a:picLocks noChangeAspect="1"/>
          </p:cNvPicPr>
          <p:nvPr/>
        </p:nvPicPr>
        <p:blipFill>
          <a:blip r:embed="rId2">
            <a:alphaModFix amt="70000"/>
          </a:blip>
          <a:srcRect l="16750" r="167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贯彻落实国家安全生产政策</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建筑公司作为国民经济的重要支柱，必须坚决贯彻落实国家关于安全生产的方针政策，通过开展打非治违专项行动，进一步规范安全生产秩序，提高安全生产水平。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应对行业安全生产挑战</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近年来，建筑行业安全生产事故频发，给人民群众生命财产安全带来严重威胁。开展打非治违专项行动，有助于应对行业安全生产挑战，保障人民群众生命财产安全。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促进企业可持续发展</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安全生产是企业可持续发展的重要保障。通过打非治违专项行动，企业可以建立健全安全生产长效机制，提高安全管理水平，为企业的可持续发展奠定坚实基础。</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打非治违专项行动开展情况</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汇报公司在打非治违专项行动中的组织领导、宣传发动、排查摸底、执法检查、整改落实等方面的工作开展情况。</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安全生产责任制落实情况</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汇报公司安全生产责任制的建立及落实情况，包括各级管理人员和从业人员的安全职责履行情况。</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安全隐患排查治理情况</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汇报公司在打非治违专项行动中排查出的安全隐患及其整改治理情况，包括重大隐患的整改措施和进展情况。</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安全生产宣传教育情况</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汇报公司开展的安全生产宣传教育活动情况，包括安全文化建设、从业人员安全培训等方面的工作。</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应急管理能力建设情况</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汇报公司应急管理体系建设及应急演练开展情况，包括应急预案制定、应急队伍建设、应急资源储备等方面的工作。</a:t>
            </a:r>
          </a:p>
        </p:txBody>
      </p:sp>
      <p:sp>
        <p:nvSpPr>
          <p:cNvPr id="18" name="AutoShape 18"/>
          <p:cNvSpPr/>
          <p:nvPr/>
        </p:nvSpPr>
        <p:spPr>
          <a:xfrm>
            <a:off x="5193089"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安全生产打非治违专项行动概述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本次专项行动旨在加强建筑公司安全生产管理，打击非法违法行为，治理纠正违规违章行为，提高员工安全意识，确保公司生产安全。</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坚持问题导向，突出重点领域和关键环节；坚持依法依规，严格执法，公正公开；坚持标本兼治，注重长效机制建设。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行动目标和原则</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行动原则</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行动目标</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行动计划</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制定详细的工作方案，明确各部门职责和任务分工；开展全面排查，对发现的问题进行分类处理；加强宣传教育，提高员工安全意识；强化监督检查，确保各项措施落到实处。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时间表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自XXXX年XX月开始至XXXX年XX月结束，共分为三个阶段，分别为排查阶段、整治阶段和巩固阶段。</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行动计划和时间表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161" r="341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761" r="3176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公司安全生产管理部门、各项目部、人力资源部、财务部等。</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参与部门</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公司安全生产管理人员、项目经理、安全员、施工人员等。各部门和人员要密切配合，形成合力，确保专项行动取得实效。</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参与人员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参与部门和人员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专项行动实施情况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pic>
        <p:nvPicPr>
          <p:cNvPr id="8" name="Picture 8"/>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宣传教育开展情况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宣传教育活动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组织开展了安全生产月、安全知识竞赛、安全培训等多种形式的活动，提高员工的安全意识和安全技能。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宣传资料发放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制作并发放了安全生产宣传资料、安全操作规程等，方便员工随时学习查阅。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安全文化建设</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积极推动企业安全文化建设，通过宣传栏、标语、安全警示牌等营造浓厚的安全生产氛围。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制定了详细的安全生产检查计划，定期组织人员对施工现场、办公区域、员工宿舍等进行全面检查。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定期检查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专项检查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季节性检查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0" name="Picture 20"/>
          <p:cNvPicPr>
            <a:picLocks noChangeAspect="1"/>
          </p:cNvPicPr>
          <p:nvPr/>
        </p:nvPicPr>
        <p:blipFill>
          <a:blip r:embed="rId4"/>
          <a:srcRect l="9792" r="9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针对危险性较大的分部分项工程，开展专项安全检查，确保各项安全措施落实到位。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根据不同季节的安全生产特点，开展季节性安全检查，如夏季防暑降温、冬季防火等。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安全生产检查情况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对发现的非法违法行为，坚决予以查处，依法依规进行处理，严肃追究相关责任人的责任。</a:t>
            </a:r>
          </a:p>
        </p:txBody>
      </p:sp>
      <p:pic>
        <p:nvPicPr>
          <p:cNvPr id="5" name="Picture 5"/>
          <p:cNvPicPr>
            <a:picLocks noChangeAspect="1"/>
          </p:cNvPicPr>
          <p:nvPr/>
        </p:nvPicPr>
        <p:blipFill>
          <a:blip r:embed="rId2"/>
          <a:srcRect l="9625" r="9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7" name="Picture 7"/>
          <p:cNvPicPr>
            <a:picLocks noChangeAspect="1"/>
          </p:cNvPicPr>
          <p:nvPr/>
        </p:nvPicPr>
        <p:blipFill>
          <a:blip r:embed="rId3"/>
          <a:srcRect l="4625" r="4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4"/>
          <a:srcRect l="13833" r="138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严格执法</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鼓励员工积极举报身边的非法违法行为，一经查实给予举报人相应的奖励。</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举报奖励</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加强与相关部门的沟通协调，对涉及多个领域的非法违法行为实施联合惩戒，提高违法成本。</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联合惩戒</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非法违法行为查处情况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建立隐患排查制度，组织专业人员对施工现场进行全面排查，及时发现并消除安全隐患。</a:t>
            </a:r>
          </a:p>
        </p:txBody>
      </p:sp>
      <p:pic>
        <p:nvPicPr>
          <p:cNvPr id="6" name="Picture 6"/>
          <p:cNvPicPr>
            <a:picLocks noChangeAspect="1"/>
          </p:cNvPicPr>
          <p:nvPr/>
        </p:nvPicPr>
        <p:blipFill>
          <a:blip r:embed="rId2"/>
          <a:srcRect l="16875" r="16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隐患排查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针对排查出的隐患，制定详细的治理措施和整改方案，明确责任人和整改时限，确保隐患得到及时有效治理。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治理措施</a:t>
            </a:r>
          </a:p>
        </p:txBody>
      </p:sp>
      <p:pic>
        <p:nvPicPr>
          <p:cNvPr id="10" name="Picture 10"/>
          <p:cNvPicPr>
            <a:picLocks noChangeAspect="1"/>
          </p:cNvPicPr>
          <p:nvPr/>
        </p:nvPicPr>
        <p:blipFill>
          <a:blip r:embed="rId3"/>
          <a:srcRect l="17417" r="174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792" r="21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加强对隐患治理情况的监督检查，对未按要求整改的隐患进行督办，确保整改措施落到实处。</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监督检查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隐患排查治理情况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专项行动成果与亮点</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https://d.book118.com/597063140005006036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2024-09-10T18:48:52.342</cp:lastPrinted>
  <dcterms:created xsi:type="dcterms:W3CDTF">2024-09-10T10:48:52Z</dcterms:created>
  <dcterms:modified xsi:type="dcterms:W3CDTF">2024-09-10T10:48:54Z</dcterms:modified>
</cp:coreProperties>
</file>