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8D1B3-1CFC-471F-A8ED-20C83349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0D8F0-0E6D-49BB-89EC-F9E0E7CE6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2B554-3480-4382-A808-6AB29B63D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BAC36-2500-4142-8A80-F76F6978C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F6F7BB-DFD9-4422-AF2B-036755FB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B58E3-1BE5-48D0-8C03-849827A80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50A835-2232-4655-A9EA-329866599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0D5E2-2A6A-45E0-A6DE-80686ECA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7E3F6-9754-4692-AB5E-33A4369AA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59FAF-F2BD-4B23-9ED7-F24BF9954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88A14-23B6-4D50-B072-CCEA4147E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64125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工地消防器材管理制度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消防器材的种类和用途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消防器材的日常管理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消防器材的使用方法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消防器材管理制度的实施与监督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确保工地消防安全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随着城市化进程的加速，工地数量不断增加，消防安全问题日益突出。制定消防器材管理制度旨在预防火灾事故的发生，保障工地人员和财产安全。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提升消防器材使用效率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通过规范消防器材的管理，可以确保器材的正常使用和及时更新，提高应对火灾等突发事件的反应速度和能力。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完善的消防器材管理制度能够为员工提供安全的作业环境，降低火灾事故对员工生命安全的威胁。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有效的消防安全管理有助于提升企业的社会形象，增强消费者和合作伙伴的信任。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遵守相关法律法规是企业应尽的义务，制定并执行消防器材管理制度有助于企业符合相关标准和要求，避免因违规行为导致的法律责任和经济损失。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消防器材的种类和用途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99" r="239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灭火器是工地消防器材中的重要组成部分，主要用于扑灭初期火灾。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灭火器有多种类型，包括干粉灭火器、泡沫灭火器和气体灭火器等，根据不同的火灾类型选择合适的灭火器。在工地上，应定期检查灭火器的压力和有效期，确保其随时可用。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消防栓是工地消防供水的主要来源，具有高压水枪，可用于扑灭火灾和提供消防用水。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消防栓应安装在显眼和容易到达的地方，并配备相应的消防水带和水枪。在使用消防栓时，应注意避免水压过大导致伤害。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https://d.book118.com/597064125134006053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2024-09-27T16:02:19.899</cp:lastPrinted>
  <dcterms:created xsi:type="dcterms:W3CDTF">2024-09-27T08:02:19Z</dcterms:created>
  <dcterms:modified xsi:type="dcterms:W3CDTF">2024-09-27T08:02:21Z</dcterms:modified>
</cp:coreProperties>
</file>