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5FDC0-AA93-4D26-998E-567F39F8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8164E-340C-4E10-8C54-41B821B5E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D9E8B-7FE6-4E84-A68D-56E8D9E3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F6F34-E463-429F-927B-5ED91B57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35C1D-60CD-4692-8910-9E0601BF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68C7B-C0AA-441D-9E41-4C459EE8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F3503-422B-4FD3-828F-872EDB99B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186C4-1051-4D48-8A00-D0659BDBE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26DB1-2C8A-46A9-8E29-25330CE4A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13714-B428-4021-A309-A076CF77D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D0765-2AA7-4C41-AA00-29F0416C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65044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Apple苹果机开关机技巧总结电脑资料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Apple电脑开关机基础知识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开关机常用快捷键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开关机常见问题及解决方法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开关机优化技巧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提供Apple苹果机开关机技巧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本文旨在为用户提供关于Apple苹果机开关机的实用技巧，以帮助用户更高效地使用苹果电脑。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解决开关机过程中的常见问题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针对苹果电脑在开关机过程中可能出现的问题，本文将提供相应的解决方案和技巧。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本文适用于所有使用Apple苹果机的用户，无论是初学者还是资深用户。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Apple苹果机用户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对于需要频繁开关机或希望提高开关机效率的用户，本文提供的技巧将非常实用。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需要提高开关机效率的用户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Apple电脑开关机基础知识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按下电源键，等待数秒即可进入操作系统。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正常启动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强制启动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恢复模式启动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在遇到系统故障或崩溃时，长按电源键直至电脑关闭，再按下电源键重新启动。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在启动时按住 Command + R 键，可以进入恢复模式，用于系统修复或重装。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电脑启动方式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点击系统菜单中的“关机”选项，等待电脑自动关闭。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正常关机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长按电源键直至电脑关闭，适用于遇到严重故障或崩溃时。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强制关机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使用系统命令或第三方软件设置定时关机，适用于需要在特定时间关闭电脑的情况。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定时关机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电脑关闭方式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睡眠状态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电脑进入低功耗状态，可以快速恢复到之前的工作状态，适用于短时间离开电脑的情况。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休眠状态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电脑将当前工作状态保存到硬盘中，然后完全关闭电源，适用于长时间不使用电脑的情况。在休眠状态下，电脑消耗的电量极低，但恢复速度相对较慢。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睡眠与休眠的区别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睡眠状态下电脑仍然通电，可以快速恢复工作；而休眠状态下电脑完全断电，恢复速度较慢但更加节能。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睡眠和休眠状态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开关机常用快捷键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按下电源键即可启动苹果电脑。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055" b="605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5" r="1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在开机时按住Command和R键，可以进入恢复模式。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Command+R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在开机时按住Option键，可以选择启动磁盘或进入其他启动选项。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Option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启动快捷键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Command+Q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同时按下Command和Q键，可以退出当前会话并关闭电脑。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Control+Command+电源键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同时按下Control、Command和电源键，可以强制关闭电脑。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Control+Eject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同时按下Control和Eject键（或电源键），可以关闭电脑并弹出光盘。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关闭快捷键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https://d.book118.com/597065044162006032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2024-09-05T23:53:03.016</cp:lastPrinted>
  <dcterms:created xsi:type="dcterms:W3CDTF">2024-09-05T15:53:03Z</dcterms:created>
  <dcterms:modified xsi:type="dcterms:W3CDTF">2024-09-05T15:53:04Z</dcterms:modified>
</cp:coreProperties>
</file>