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C2808-F510-44E7-B1AB-A3C88FF4E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2EC0D-F46E-4BFF-9590-BEA813405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3BB7B-D253-4385-A3E5-6D606C4E5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F2478-8678-40B1-BFDB-7D1BA6513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99D40D-2D54-4079-8D66-8497388D2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4A0428-3BAF-41D8-9844-02099E14C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60A293-EA72-491F-A926-AF2A20A17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482E4-E681-4A5C-A232-BB603F763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08E4B-238B-42E6-9450-3CAF70124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36716-095B-44B7-8447-DD4BB6FC6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F1646-96DA-456C-BED6-7F60D1D0C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66161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RICU护理工作流程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RICU护理概述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RICU护理工作流程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RICU护理操作规范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RICU护理质量提升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RICU护理案例分享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RICU护理概述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RICU护理是指在重症监护病房（RICU）中为患者提供的专业护理服务。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RICU护理具有高度的专业性、技术性和严谨性，要求护理人员具备丰富的医学知识和临床经验，能够应对各种紧急状况和复杂病情。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RICU护理的定义与特点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RICU护理工作对于保障患者的生命安全至关重要，通过密切监测患者的生命体征和病情变化，及时发现并处理潜在的风险，降低并发症和死亡率。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RICU护理人员与医生密切配合，实施科学的治疗方案，通过专业的护理操作和细致的生活照顾，提高患者的治疗效果和生活质量。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促进康复与心理支持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RICU护理不仅关注患者的身体健康，还注重患者的心理需求，为患者提供心理支持和康复指导，帮助患者树立信心，尽快恢复健康。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RICU护理的重要性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RICU护理起源于20世纪中叶，随着医学技术的不断进步和重症医学的发展，RICU护理逐渐成为一门专业的学科。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创新和人们对健康需求的不断提高，RICU护理将朝着更加专业化和人性化的方向发展。未来，RICU护理将更加注重患者的个体差异和需求，运用先进的护理技术和理念，为患者提供更加全面和高效的护理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RICU护理的历史与发展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RICU护理工作流程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患者入科后，应进行生命体征监测，建立护理记录，并通知医生进行会诊。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根据患者情况，进行必要的护理操作，如吸氧、心电监测等，确保患者安全。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患者入科时，护理人员应详细了解患者病情、病史和护理需求，评估患者情况并制定护理计划。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患者入科流程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每日监测患者生命体征，记录护理记录，评估患者情况，及时发现异常情况并处理。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根据患者情况，进行日常护理操作，如口腔护理、皮肤清洁、翻身拍背等，预防并发症的发生。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关注患者心理状态，与患者及家属进行有效沟通，提供心理支持和护理指导。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患者日常护理流程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出科前，对患者情况进行评估，确保患者符合出科标准。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整理患者护理记录，与普通病房护理人员交接患者情况及注意事项。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出科时，对患者及家属进行出院指导，提供健康宣教和康复建议。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患者出科流程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RICU护理操作规范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https://d.book118.com/597066161065006035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2024-09-09T22:28:06.779</cp:lastPrinted>
  <dcterms:created xsi:type="dcterms:W3CDTF">2024-09-09T14:28:06Z</dcterms:created>
  <dcterms:modified xsi:type="dcterms:W3CDTF">2024-09-09T14:28:08Z</dcterms:modified>
</cp:coreProperties>
</file>