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13F951-34AB-40D3-A35B-8B1543716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57E7A-A9B2-4BFE-A545-A1FEC2D47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E64559-EE1A-4E77-B2CB-B168C24DA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24979A-84D2-4C40-B114-CDA9E1EE3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4D44D6-425D-4373-930E-ECCC76D97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D54A48-D7FD-4F7F-AAB1-CDC7B9054D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9DF87C-805F-48CC-BC14-551EA39B73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52FC9-0B37-4E1D-8FC5-0A2F76E75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2D3363-0A65-47B1-9CA9-A78A2E3E1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043238-8A9C-43EB-8EF7-BE1EF7D3B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9641A-69A2-4C2C-AD6B-0214CBA7B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00065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高新技术产业技术创新与产业链升级</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技术创新在高新技术产业中的作用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产业链升级策略与实践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技术创新与产业链升级互动关系研究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政策建议与未来展望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总结回顾与思考题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随着全球化的深入发展，高新技术产业已成为推动世界经济增长的重要引擎。技术创新与产业链升级是高新技术产业持续发展的关键，对于提升国家竞争力和实现可持续发展具有重要意义。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全球化背景下高新技术产业的重要性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本报告旨在分析高新技术产业技术创新与产业链升级的现状、挑战与机遇，提出针对性的政策建议，以推动高新技术产业的高质量发展。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报告目的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高新技术产业是指以高新技术为基础，以高附加值、高成长性、高创新性为特征，具有知识密集、技术密集、资本密集等特点的产业。主要包括电子信息、生物与新医药、航空航天、新材料、高技术服务等领域。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发展现状与趋势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高新技术产业在全球范围内保持快速增长，技术创新与产业链升级不断加速。以人工智能、大数据、云计算等为代表的新一代信息技术正在深刻改变着传统产业的生产方式、商业模式和竞争格局。同时，生物科技、新能源等领域的创新突破也为高新技术产业带来了新的发展机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定义与范围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高新技术产业概述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技术创新在高新技术产业中的作用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技术创新定义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技术创新是指工业企业用于产品创新、工艺创新等方面的具体技术活动，包括用于企业研究与发展课题活动的直接支出，以及间接用于研究与发展活动的一切支出。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技术创新重要性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技术创新是经济增长和企业发展的根本动力，是高新技术产业发展的重要支撑。通过技术创新，企业可以开发出新产品、新工艺、新服务，提高产品质量和降低生产成本，从而增强市场竞争力。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技术创新通过推动高新技术产业的技术进步和产业升级，促进产业结构优化和经济增长方式转变。</a:t>
            </a:r>
          </a:p>
        </p:txBody>
      </p:sp>
      <p:pic>
        <p:nvPicPr>
          <p:cNvPr id="6" name="Picture 6"/>
          <p:cNvPicPr>
            <a:picLocks noChangeAspect="1"/>
          </p:cNvPicPr>
          <p:nvPr/>
        </p:nvPicPr>
        <p:blipFill>
          <a:blip r:embed="rId2"/>
          <a:srcRect l="16250" r="16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推动产业升级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技术创新可以提高企业的技术水平、生产效率和产品质量，降低生产成本，从而增强企业的市场竞争力。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提高企业竞争力</a:t>
            </a:r>
          </a:p>
        </p:txBody>
      </p:sp>
      <p:pic>
        <p:nvPicPr>
          <p:cNvPr id="10" name="Picture 10"/>
          <p:cNvPicPr>
            <a:picLocks noChangeAspect="1"/>
          </p:cNvPicPr>
          <p:nvPr/>
        </p:nvPicPr>
        <p:blipFill>
          <a:blip r:embed="rId3"/>
          <a:srcRect t="333" b="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技术创新可以催生新的产业领域和商业模式，推动新兴产业的快速发展，为经济增长注入新的动力。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培育新兴产业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技术创新对高新技术产业影响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094" r="31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投入强度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发达国家在技术创新方面的投入强度普遍高于发展中国家，其研发经费占国内生产总值的比例较高。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创新成果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发达国家在高新技术产业领域取得了显著的创新成果，如人工智能、生物技术等领域的突破性进展。而发展中国家在技术创新方面相对滞后，创新成果较少。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创新环境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发达国家拥有完善的科技创新体系、知识产权保护制度和风险投资机制，为技术创新提供了良好的环境。而发展中国家在科技创新体系建设和知识产权保护方面仍需加强。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国内外技术创新现状对比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产业链升级策略与实践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产业链升级是指通过技术创新、模式创新等手段，提高产业链整体附加值和竞争力的过程。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推动高新技术产业持续健康发展，提升国家经济实力和国际竞争力。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产业链升级概念及意义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产业链升级意义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产业链升级定义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国内外产业链升级经验借鉴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发达国家经验</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加强政府引导和支持，促进产学研合作，推动产业集群发展。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发展中国家经验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发挥后发优势，积极引进先进技术和管理经验，实现跨越式发展。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https://d.book118.com/597100065160006042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2024-09-16T10:22:36.769</cp:lastPrinted>
  <dcterms:created xsi:type="dcterms:W3CDTF">2024-09-16T02:22:36Z</dcterms:created>
  <dcterms:modified xsi:type="dcterms:W3CDTF">2024-09-16T02:22:38Z</dcterms:modified>
</cp:coreProperties>
</file>