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413558-CC0B-4BBB-85DE-E3B60D46326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EA28A-9755-4952-A5ED-80B507A61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062C4-59CE-44FD-BD5B-28CD403A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F0EF7-D9C9-46FE-95D6-90DD2CDF2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43AAC-4C5E-4553-93E5-A2306F774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D0C30-6D18-4BCB-AC7A-E436262FB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EBE8BC-D479-4EDC-8BFA-C9BA544EF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5CE28-7824-41D7-9265-769D5DE07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36E96-FE99-4412-AAF0-74CEBE96A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EC4ED-4232-4774-B81C-ED823C8FF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22FCA-34B3-45C9-959F-E890797DB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80300-3951-417B-AEA5-AF81676F1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61EDB38-2253-472D-A33D-CDF58EA9388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E44DB3B-D327-4DE4-954D-F075F09A1A3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100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企业礼仪培训提倡员工积极心态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公共场合礼仪培训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商务环境礼仪培训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团队合作与沟通培训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自我管理与职业规划培训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企业礼仪对于建立专业形象至关重要，能够展示出公司的专业度和文化底蕴。礼仪培训可以提升员工的沟通技巧和团队合作能力，帮助他们更好地与同事和客户进行交流，建立和谐的工作氛围。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礼仪规范及礼节技巧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沟通技巧和谈判技巧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商务礼仪和职场礼仪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职业道德提升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培养员工积极的心态和职业素养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公司形象塑造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提升团队的整体形象和声誉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公司内部教育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便捷的学习方式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外部学习资源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外部专业培训机构合作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培训效果检验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公共场合礼仪培训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公共场合礼仪的重要性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礼仪在公共场合的重要性不言而喻，它是人们相互尊重、相互理解的基础。培养员工在不同场合的得体举止，能够提升企业形象，增进人际关系，更好地展示团队的专业素养。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公共场合礼仪的要点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着装得体、整洁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举止文明、礼貌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礼仪仪态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言辞谦和、尊重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社交礼仪培训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社交礼仪培训包括餐桌礼仪、礼仪礼节、礼貌举止等内容。通过培训，员工可以学会在各种社交场合中得体地表现自己，增强自信心和与他人交往的能力。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通过角色扮演，让员工亲身体验不同角色的情境，锻炼他们的应变能力和沟通技巧。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反馈和改进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及时反馈员工的表现，帮助他们发现不足之处，并制定改进计划，持续提升个人的社交礼仪水平。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社交礼仪的实践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模拟场景演练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模拟不同场合下的社交互动，加深员工对礼仪的理解和应用能力。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员工社交礼仪的重要性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礼仪举止直接影响个人形象，关系到企业整体形象。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形象塑造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良好的社交礼仪有助于建立和谐的人际关系，提高工作效率。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社交礼仪展现出良好的职业素养，对职场发展至关重要。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公共场合礼仪培训不仅仅是规矩和形式上的东西，更是一种修养和素质的体现。通过培训，员工能够树立正确的人际交往观念，提升自身综合素质，为企业的长远发展奠定良好基础。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商务环境礼仪培训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商务环境礼仪的意义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建立职业形象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商务礼仪对于职业发展的重要性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形成良好的商务关系的关键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商务环境礼仪的规范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格式要求与常见错误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商务信函格式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会议礼仪的要点与注意事项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商务会议礼仪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拜访礼仪的流程与礼节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商务环境礼仪的传统与现代结合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传统礼仪的重要性与应用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传统文化在商务礼仪中的体现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现代元素与传统结合的实践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现代商务环境下的礼仪要点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https://d.book118.com/597101001012006055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企业礼仪培训提倡员工积极心态</vt:lpstr>
      <vt:lpstr>目录</vt:lpstr>
      <vt:lpstr>第1章 企业礼仪培训概述</vt:lpstr>
      <vt:lpstr> </vt:lpstr>
      <vt:lpstr>企业礼仪培训的内容</vt:lpstr>
      <vt:lpstr>企业礼仪培训的目标</vt:lpstr>
      <vt:lpstr>企业礼仪培训的实施方式</vt:lpstr>
      <vt:lpstr>企业礼仪培训的实施方式</vt:lpstr>
      <vt:lpstr>第2章 公共场合礼仪培训</vt:lpstr>
      <vt:lpstr> </vt:lpstr>
      <vt:lpstr>公共场合礼仪的要点</vt:lpstr>
      <vt:lpstr> </vt:lpstr>
      <vt:lpstr>社交礼仪的实践</vt:lpstr>
      <vt:lpstr>员工社交礼仪的重要性</vt:lpstr>
      <vt:lpstr>总结</vt:lpstr>
      <vt:lpstr>第3章 商务环境礼仪培训</vt:lpstr>
      <vt:lpstr>商务环境礼仪的意义</vt:lpstr>
      <vt:lpstr>商务环境礼仪的规范</vt:lpstr>
      <vt:lpstr>商务环境礼仪的传统与现代结合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2024-09-29T15:15:54.303</cp:lastPrinted>
  <dcterms:created xsi:type="dcterms:W3CDTF">2024-09-29T07:15:54Z</dcterms:created>
  <dcterms:modified xsi:type="dcterms:W3CDTF">2024-09-29T07:15:56Z</dcterms:modified>
</cp:coreProperties>
</file>