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39079-6EEB-4912-B671-1A27710FB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CD3A4-DF9B-46A5-875B-B7B5B931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CACB7-310E-4058-BC4E-E9745E95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C5181-7EDA-4D5D-A262-5C67F4A23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76BA7-57C8-488E-A928-1958DB6F4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5B973-A8BE-469D-A30D-9C2C83976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2A852-C786-41E8-8245-87FBF2A4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E766E-17F4-423C-B4DB-9C3024A2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C2838-B05F-4502-9E86-ED0981222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F1A9D-A090-45BF-9936-D3A313F3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9C7EC-3069-4E1E-BA67-482BF919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10131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生活方式与行为知识讲座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行为习惯与生活质量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生活方式与个人发展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生活方式与健康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健康的生活方式能够提高生活质量，使人更加积极、乐观地面对生活。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遵循健康的生活方式可以降低患慢性疾病的风险，如心血管疾病、糖尿病等。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科学的生活方式有助于延年益寿，让人活得更健康、更有意义。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354" r="535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96" r="78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常见的生活方式与健康问题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如高糖、高脂、高盐饮食，缺乏膳食纤维等。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长期久坐、缺乏运动，导致肥胖、心血管疾病等。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如熬夜、作息不规律等，影响身体健康。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吸烟和过量饮酒对身体健康的危害不容忽视。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不良作息习惯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吸烟与饮酒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控制烟酒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782" r="97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6185" b="61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保持膳食平衡，多吃蔬菜水果，减少高热量食物摄入。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戒烟限酒，减少对身体的危害。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行为习惯与生活质量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良好的行为习惯有助于提高工作效率，减少工作拖延和焦虑。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良好的行为习惯有助于降低患病风险，增强免疫力和心理健康。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良好的行为习惯有助于建立良好的人际关系，增强社交能力和信任感。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良好的行为习惯有助于提高生活满意度和幸福感，增加积极情绪和快乐体验。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设定具体、可行的目标，制定详细的计划，逐步培养良好的行为习惯。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通过不断的练习和重复，将良好的行为习惯融入日常生活，形成自然的反应。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坚持练习和重复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建立自我约束和自我控制的能力，抵制诱惑和不良习惯的干扰。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培养自律和自我控制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寻找志同道合的人一起培养良好行为习惯，相互支持和鼓励。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寻求支持和鼓励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良好的行为习惯养成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首先需要认识到不良行为习惯的存在，并意识到其对生活质量的负面影响。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意识到问题的存在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制定改变计划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深入分析不良行为习惯产生的原因，如心理需求、环境因素等，以便找到根本原因。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制定具体的改变计划，包括目标、步骤和时间表，逐步纠正不良行为习惯。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如果不良行为习惯严重影响到生活、工作和心理健康，可以考虑寻求专业心理咨询或治疗。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不良行为习惯的纠正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生活方式与心理健康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https://d.book118.com/597101013132006036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2024-09-11T17:09:30.092</cp:lastPrinted>
  <dcterms:created xsi:type="dcterms:W3CDTF">2024-09-11T09:09:30Z</dcterms:created>
  <dcterms:modified xsi:type="dcterms:W3CDTF">2024-09-11T09:09:32Z</dcterms:modified>
</cp:coreProperties>
</file>