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8DA8686-0B5A-4E29-AF4E-CCDA6177BE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E48F8-DFBD-4278-8C29-6E0B9AD1B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F365-D975-4F68-8F6F-AD5CCF3BE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25849-630F-4651-98CB-6FA11BCA6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C4992-2BDF-4983-98F2-AE6E84916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315CAD-C1B7-48B4-8244-75DC8B266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D5D454-9EF5-407A-8E04-E4D0ABEFD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7813EB-96C9-4982-9F11-740905C50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46158-20A6-4A3E-9D30-B4FF83A25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6C624-E6F7-4FA9-92AB-6A0FAE2AD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54AB1-7E2D-46F0-A5E0-1DA69A88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3EECB-2AC4-4311-AFC6-30535EA90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153B9B3-548A-4270-9EEE-ED26950A11C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62B8E39-82FE-45DC-9E94-A303D72EAB8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01014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融资路演关键要素讲解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融资路演概述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融资路演准备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融资路演实操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融资路演实例分析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融资路演风险防范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融资路演总结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融资路演概述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https://d.book118.com/597101014201006054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融资路演关键要素讲解</vt:lpstr>
      <vt:lpstr>目录</vt:lpstr>
      <vt:lpstr>第一章 融资路演概述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2024-09-29T11:16:35.033</cp:lastPrinted>
  <dcterms:created xsi:type="dcterms:W3CDTF">2024-09-29T03:16:35Z</dcterms:created>
  <dcterms:modified xsi:type="dcterms:W3CDTF">2024-09-29T03:16:37Z</dcterms:modified>
</cp:coreProperties>
</file>