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C4532-31AE-47A7-8930-34194B5F3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8CD9C-5764-43E5-98A3-F911B20A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BECDF-6A96-4DDB-962B-07EF1668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E70EB-9C3D-4030-9277-768B04EF7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72DB41-6C27-4738-87B1-B09E06BFE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EE8115-08C7-4A00-AE35-10E908BD7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7B640-F305-480D-9776-5D7DF375E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4B1F-F9D3-4379-BF88-C94976454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D3083-CCA5-4AAC-B8AB-FE9F2DC9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1725A-2C9E-419F-B779-205B98269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3D367-66DC-41EA-ACD0-6D3D4EF68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01150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培养健康心理班会教案及反思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培养健康心理班会教案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培养健康心理班会教案实施过程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培养健康心理班会教案反思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培养健康心理班会教案的改进方案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培养健康心理班会教案的实践意义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培养健康心理班会教案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05" b="4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398" b="2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让学生了解心理健康的基本概念和标准，知道如何维护和促进心理健康。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培养学生自我调节、应对压力和解决问题的能力，提高心理素质和适应能力。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树立正确的心理健康观念，培养积极向上的心态，增强自我认同和自信心。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阐述心理健康的概念、特点和标准，让学生了解什么是健康的心理状态。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心理健康的定义和标准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常见心理问题及应对方法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自我调节与压力管理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建立自信心与提高适应能力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分析学习压力、焦虑、抑郁等常见心理问题的成因和表现，提供有效的应对策略。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教授一些自我调节的方法，如放松训练、积极思维等，以及有效应对压力的技巧。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引导学生认识自己的优点和潜力，培养自信心和适应不同环境的能力。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086" r="2408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通过故事或案例引出心理健康的话题，激发学生的学习兴趣。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系统讲解心理健康的相关知识，结合实例进行说明。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讲授新课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组织学生进行小组讨论，分享自己的经历和感受，加深对心理健康的认识。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总结本次班会的重点内容，对学生提出的问题进行答疑解惑，并对学生的学习情况进行反馈。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总结反馈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培养健康心理班会教案实施过程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本次班会旨在帮助学生认识心理健康的重要性，学会自我调节情绪，以及建立积极的生活态度。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活动内容包括心理健康知识讲解、心理小游戏、小组讨论等，以多样化的形式吸引学生参与。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班会时间定于每周五下午，时长为45分钟，确保学生有足够的时间参与活动。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班主任负责整体协调，心理委员负责活动组织和引导，各科任课教师协助开展活动。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部分学生对心理健康话题不感兴趣。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通过案例分享和心理小故事，引导学生认识到心理健康对个人成长的重要性。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活动过程中出现秩序混乱。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制定明确的规则和纪律要求，加强活动过程中的组织和管理。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部分学生在活动中表现出消极情绪。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及时发现并关注学生的情绪变化，提供必要的心理支持和辅导。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通过统计学生参与活动的次数和积极性，评估活动的吸引力和学生的参与度。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收集学生和教师的反馈意见，了解他们对活动的认可度和改进建议。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观察学生在心理健康方面的学习成绩，评估活动对学习成绩的影响。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观察学生在活动后的行为表现，评估活动对学生心理健康的实际效果。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行为表现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培养健康心理班会教案反思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教案以培养健康心理为主题，具有明确的目标和方向。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涵盖了心理健康知识、心理调适方法等方面，内容充实。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内容丰富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教案的优点和不足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https://d.book118.com/597101150036006046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2024-09-21T08:10:22.910</cp:lastPrinted>
  <dcterms:created xsi:type="dcterms:W3CDTF">2024-09-21T00:10:22Z</dcterms:created>
  <dcterms:modified xsi:type="dcterms:W3CDTF">2024-09-21T00:10:25Z</dcterms:modified>
</cp:coreProperties>
</file>