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90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8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EFCB5-0A0E-4CD4-99F9-7ED0B6AE2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BFCB7-73E0-4ABA-80F1-9270B2905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E9716-E0B2-467F-B583-B09F1E4E4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030B9-1EA2-4F36-B057-3387F02F6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EBF792-590C-46B6-8C8A-E8660DF4D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13B21D-C866-4FDB-964D-27C2AE8CA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A8A797-ADBB-4BBA-8E37-3F504E1DE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F0E97-4F8D-4533-A873-8BB17F8A2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043D2-C5FE-424B-B5E2-91B62C7E8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BA543-8E89-495B-AE9A-9723E3809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7FE6B-E314-4D2D-A57B-BC0BFF30F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892" r:id="rId2"/>
    <p:sldLayoutId id="2147498893" r:id="rId3"/>
    <p:sldLayoutId id="2147498894" r:id="rId4"/>
    <p:sldLayoutId id="2147498895" r:id="rId5"/>
    <p:sldLayoutId id="2147498896" r:id="rId6"/>
    <p:sldLayoutId id="2147498897" r:id="rId7"/>
    <p:sldLayoutId id="2147498898" r:id="rId8"/>
    <p:sldLayoutId id="2147498899" r:id="rId9"/>
    <p:sldLayoutId id="2147498900" r:id="rId10"/>
    <p:sldLayoutId id="214749890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011561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推动企业服务创新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企业服务创新的背景和意义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企业服务创新的策略和方法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企业服务创新的实践和案例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企业服务创新的挑战和对策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企业服务创新的未来趋势和发展方向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企业服务创新的背景和意义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当前企业服务市场的现状</a:t>
            </a:r>
            <a:endParaRPr lang="zh-CN" altLang="en-US"/>
          </a:p>
        </p:txBody>
      </p:sp>
      <p:sp>
        <p:nvSpPr>
          <p:cNvPr id="104897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传统企业服务市场面临的问题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互联网技术的发展对企业服务的影响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消费者需求的变化对企业服务的要求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企业服务创新的重要性和必要性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服务创新对企业发展的重要性</a:t>
            </a:r>
            <a:endParaRPr lang="zh-CN" altLang="en-US"/>
          </a:p>
        </p:txBody>
      </p:sp>
      <p:sp>
        <p:nvSpPr>
          <p:cNvPr id="104902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提升企业竞争力：通过创新服务模式和手段，提高服务质量和效率，增强企业竞争力。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创造新的市场机会：服务创新可以为企业创造新的市场机会，扩大市场份额。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提升客户满意度：通过提供优质的服务，提高客户满意度，增强客户忠诚度。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促进企业可持续发展：服务创新可以为企业带来持续的竞争优势，促进企业可持续发展。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创新服务对企业竞争力的提升</a:t>
            </a:r>
            <a:endParaRPr lang="zh-CN" altLang="en-US"/>
          </a:p>
        </p:txBody>
      </p:sp>
      <p:sp>
        <p:nvSpPr>
          <p:cNvPr id="104908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创新服务能够满足客户需求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创新服务能够提高企业竞争力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创新服务能够提升企业品牌形象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创新服务能够促进企业可持续发展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3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企业服务创新的策略和方法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服务理念的创新</a:t>
            </a:r>
            <a:endParaRPr lang="zh-CN" altLang="en-US"/>
          </a:p>
        </p:txBody>
      </p:sp>
      <p:sp>
        <p:nvSpPr>
          <p:cNvPr id="10492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以客户为中心：将客户的需求和满意度放在首位，建立长期稳定的客户关系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创新服务模式：探索新的服务模式，如个性化定制、线上线下融合等，提高服务质量和效率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培养员工服务意识：加强员工服务意识的培训，提高员工的服务意识和能力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建立服务文化：将服务理念融入企业文化中，形成全员参与、共同关注服务的氛围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服务模式的创新</a:t>
            </a:r>
            <a:endParaRPr lang="zh-CN" altLang="en-US"/>
          </a:p>
        </p:txBody>
      </p:sp>
      <p:sp>
        <p:nvSpPr>
          <p:cNvPr id="104925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服务模式创新的必要性和意义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服务模式的概念和定义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服务模式创新的策略和方法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服务模式创新的应用和实践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服务流程的创新</a:t>
            </a:r>
            <a:endParaRPr lang="zh-CN" altLang="en-US"/>
          </a:p>
        </p:txBody>
      </p:sp>
      <p:sp>
        <p:nvSpPr>
          <p:cNvPr id="104930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简化服务流程：去除多余的步骤和环节，提高服务效率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自动化服务流程：利用技术手段实现服务流程的自动化，提高服务质量和效率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个性化服务流程：根据客户需求和特点，定制个性化的服务流程，提高客户满意度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跨部门协作：加强不同部门之间的协作和沟通，实现服务流程的无缝衔接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服务产品的创新</a:t>
            </a:r>
            <a:endParaRPr lang="zh-CN" altLang="en-US"/>
          </a:p>
        </p:txBody>
      </p:sp>
      <p:sp>
        <p:nvSpPr>
          <p:cNvPr id="104935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创新流程：描述服务产品创新的流程，包括创意产生、概念验证、原型制作、测试和改进等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创新实践案例：分享一些成功的企业服务产品创新实践案例，以供参考和借鉴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定义和目标：服务产品创新的定义和目标，以及与整体企业战略的关系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创新方法：介绍服务产品创新的方法，如重新设计、改进、合并、剔除等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https://d.book118.com/597101156163006025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</vt:lpstr>
      <vt:lpstr>Wingdings</vt:lpstr>
      <vt:lpstr>Calibri Light</vt:lpstr>
      <vt:lpstr>微软雅黑</vt:lpstr>
      <vt:lpstr>Office Theme</vt:lpstr>
      <vt:lpstr>推动企业服务创新</vt:lpstr>
      <vt:lpstr>目录</vt:lpstr>
      <vt:lpstr>单击添加章节标题</vt:lpstr>
      <vt:lpstr>企业服务创新的背景和意义</vt:lpstr>
      <vt:lpstr>当前企业服务市场的现状</vt:lpstr>
      <vt:lpstr>服务创新对企业发展的重要性</vt:lpstr>
      <vt:lpstr>创新服务对企业竞争力的提升</vt:lpstr>
      <vt:lpstr>企业服务创新的策略和方法</vt:lpstr>
      <vt:lpstr>服务理念的创新</vt:lpstr>
      <vt:lpstr>服务模式的创新</vt:lpstr>
      <vt:lpstr>服务流程的创新</vt:lpstr>
      <vt:lpstr>服务产品的创新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2024-08-30T17:40:28.180</cp:lastPrinted>
  <dcterms:created xsi:type="dcterms:W3CDTF">2024-08-30T09:40:28Z</dcterms:created>
  <dcterms:modified xsi:type="dcterms:W3CDTF">2024-08-30T09:40:30Z</dcterms:modified>
</cp:coreProperties>
</file>