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041423-C722-4DA9-B8B6-6FE74A14D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15545-89FB-485A-84B7-1785E2978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539BEA-598C-449B-B9BC-7FC1D772F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3FE60D-7B6D-40F1-9995-711AD2D44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4E9CB2-FF05-49CF-987E-B42E7343A5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244AA6-8A73-4EAE-9A16-A9355B2ECF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7FF8F9-181C-409C-BBF9-0065D5B69C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F0EBC-6137-4D95-B004-E12B970999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0FBE33-2018-4F81-AF35-2BEB1B3B56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B4515D-1DAC-4D54-8E34-8DD44FF7F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E4F66-67D2-43FB-BE26-38FD621BC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02065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轴类零件加工工艺技术交流会的参与要求与宣传措施的制定与与会人员交流反馈</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交流会背景与目的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参与要求与人员组成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宣传措施制定与实施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与会人员交流反馈机制建立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现场互动环节设计与实施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交流会背景与目的</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轴类零件加工行业近年来保持稳定增长，市场规模不断扩大，未来仍有较大发展空间。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技术创新与应用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随着新材料、新工艺、新设备的不断涌现，轴类零件加工技术不断创新，提高了产品质量和生产效率。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行业竞争与合作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行业内竞争日益激烈，企业间加强合作与交流成为提升竞争力的重要途径。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轴类零件加工行业现状及发展趋势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通过交流会，促进轴类零件加工企业之间的技术交流与合作，共同提升行业技术水平。</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交流会为企业提供了一个展示自身技术和产品的平台，有助于拓展市场和业务。</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交流会汇聚行业智慧和力量，共同探讨行业发展趋势和创新方向，推动行业创新发展。</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0338" r="20338"/>
          <a:stretch>
            <a:fillRect/>
          </a:stretch>
        </p:blipFill>
        <p:spPr>
          <a:xfrm>
            <a:off x="4495322"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促进技术交流与合作</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拓展市场与业务</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推动行业创新发展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交流会目的和意义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交流会提升轴类零件加工行业的整体技术水平和市场竞争力，促进行业健康、可持续发展。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技术成果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通过交流会的深入讨论和交流，形成一系列轴类零件加工领域的技术成果和创新思路。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合作成果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交流会促成企业间的合作意向和协议签订，推动行业内资源共享和优势互补。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预期成果和影响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参与要求与人员组成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具备相关资质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参与单位应具备与轴类零件加工工艺相关的生产、研发或技术服务能力，并拥有相应的设备、技术和人员。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无不良记录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参与单位应具有良好的商业信誉和健全的财务会计制度，近三年内无重大违法违规行为记录。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具有独立法人资格</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参与单位必须是在中华人民共和国境内注册的具有独立法人资格的企业或事业单位。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参与单位资格及条件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报名方式及截止日期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报名方式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参与单位需通过指定的在线报名系统或邮寄方式提交报名材料，包括单位介绍、相关资质证明、技术方案等。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截止日期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报名截止日期为交流会前一周的周五，逾期提交的报名材料将不予受理。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介绍本单位在轴类零件加工领域的实践经验和技术成果，参与技术交流和合作洽谈。</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负责轴类零件加工工艺技术交流会的主题演讲、技术研讨和现场指导。</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提供行业发展趋势和政策解读，促进与会单位之间的合作与交流。</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对交流会进行全程报道和宣传推广，提高交流会的知名度和影响力。</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技术专家</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行业协会代表</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企业代表</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媒体记者</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与会人员构成及分工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宣传措施制定与实施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线下宣传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通过行业展会、技术研讨会、企业内部培训等线下活动进行宣传，具有针对性强、交流深入、易于建立信任的优势。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综合宣传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结合线上和线下宣传方式，形成互补效应，提高宣传效果。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线上宣传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利用社交媒体、行业网站、电子邮件等线上平台进行宣传，具有传播速度快、覆盖面广、互动性强的优势。</a:t>
            </a:r>
          </a:p>
        </p:txBody>
      </p:sp>
      <p:pic>
        <p:nvPicPr>
          <p:cNvPr id="10" name="Picture 10"/>
          <p:cNvPicPr>
            <a:picLocks noChangeAspect="1"/>
          </p:cNvPicPr>
          <p:nvPr/>
        </p:nvPicPr>
        <p:blipFill>
          <a:blip r:embed="rId2"/>
          <a:srcRect t="2515" b="251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宣传渠道选择及优势分析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明确宣传目标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根据交流会主题和参与人员需求，制定明确的宣传目标，如提高知名度、吸引潜在参与者等。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策划宣传内容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围绕宣传目标，策划具有吸引力和专业性的宣传内容，包括会议背景、主题、议程、嘉宾介绍等。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制作宣传材料</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根据策划的宣传内容，制作相应的宣传材料，如海报、邀请函、宣传册等。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宣传内容策划与制作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https://d.book118.com/597102065131006042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2024-09-16T02:57:27.962</cp:lastPrinted>
  <dcterms:created xsi:type="dcterms:W3CDTF">2024-09-15T18:57:27Z</dcterms:created>
  <dcterms:modified xsi:type="dcterms:W3CDTF">2024-09-15T18:57:30Z</dcterms:modified>
</cp:coreProperties>
</file>