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21833E3-DBB1-4B68-B890-8AAA62BA52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AE4CE-4485-4BF6-ACC2-A5F9F8B5C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AFC28-200B-4E9F-BE30-AE7CB3C5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0FE16-2A96-4C2F-B80D-BB0F354C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86814-E7E7-499C-A354-9371CE0E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735E4-8D0E-41B5-A020-2733989E3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D6415-33CF-4D4D-B1C2-D35FF6DE8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A75A1-54ED-48D1-A341-C7CE625D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7FB0C-C764-4E86-9E39-8C027F976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B1C17-27C4-4565-B28C-F7507BC2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7EE74-3D1B-47A7-8423-698008377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E5193-629F-40E2-8E91-012DB833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BC5D05-4211-4DDE-AD5F-D21990FAAF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2FAA974-F98B-4E38-A4C6-CDCEA1950E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4055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行政管理部年终总结分析模板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组织架构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财务管理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人力资源管理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https://d.book118.com/597104055201006054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行政管理部年终总结分析模板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2024-09-29T11:18:02.411</cp:lastPrinted>
  <dcterms:created xsi:type="dcterms:W3CDTF">2024-09-29T03:18:02Z</dcterms:created>
  <dcterms:modified xsi:type="dcterms:W3CDTF">2024-09-29T03:18:04Z</dcterms:modified>
</cp:coreProperties>
</file>