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92704-8E79-4E9B-BF9B-3D32B38AF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7111A-7C0D-4B4D-8390-7954ABD94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9E8AE-08F3-41D0-B3A9-6306451F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27854-688D-4D0A-81FE-43B5D50B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3A587-2728-42C7-B586-BC73754EA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8BDCBC-0243-4ACD-9483-6D86F76D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60777-D613-4EBE-8C12-EBC84A2FE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B81FB-5C5F-4FD4-8FA5-8FD94CD56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1DED9-754C-4FCB-A9A1-BB591BE71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993E9-807B-40C7-920A-AC090247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C62F9-C862-413E-BFE3-89ED59F3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5143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远离网络陷阱享受网络乐趣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网络陷阱概述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识别与防范网络陷阱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合理利用网络资源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培养健康上网习惯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家庭、学校、社会共同责任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总结：远离网络陷阱，享受健康网络生活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网络陷阱概述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62" r="232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16" r="276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网络陷阱指的是在互联网环境中，利用人们心理、行为上的弱点，通过诱导、欺骗等手段，使用户陷入不利境地的一种现象。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网络陷阱主要包括网络诈骗、恶意软件、网络钓鱼、虚假广告、色情诱惑等多种类型。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网络陷阱定义与分类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网络陷阱往往以骗取用户财产为目的，如网络诈骗、恶意软件窃取用户信息等，给用户带来直接经济损失。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用户在陷入网络陷阱后，个人隐私信息可能被泄露，如身份证号、手机号、银行卡号等，进而面临更严重的安全风险。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792" r="4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网络陷阱中的色情诱惑、虚假广告等，可能对用户的心理健康造成负面影响，甚至导致精神伤害。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精神伤害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网络陷阱危害程度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241" b="232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699" b="176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39" b="15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网络诈骗案例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犯罪分子通过伪造虚假投资平台，以高额回报为诱饵，骗取用户投资款后消失，导致用户财产损失。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恶意软件案例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用户下载并安装某款恶意软件后，该软件会在后台窃取用户的个人信息和隐私数据，进而实施诈骗等犯罪活动。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网络钓鱼案例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攻击者通过伪造官方网站或发送虚假邮件等方式，诱导用户输入账号、密码等敏感信息，进而窃取用户身份和财产。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识别与防范网络陷阱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65" b="199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信息安全关乎个人隐私和财产安全，应时刻保持警惕。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不随意点击不明链接，不下载未知来源的软件，定期更新操作系统和软件的安全补丁。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提高信息安全意识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培养良好的上网习惯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了解信息安全的重要性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识别钓鱼网站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钓鱼网站常常冒充正规网站，诱导用户输入个人信息或转账，应仔细核对网站域名和安全性标识。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警惕网络诈骗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网络诈骗手段层出不穷，如虚假购物、冒充客服、网络投资等，要保持清醒头脑，不轻信陌生人的诱惑。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学会识别网络陷阱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0" r="142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870" r="78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3416" b="341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5509" b="550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掌握基本防范技能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设置包含大小写字母、数字和特殊字符的复杂密码，并定期更换。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对于重要账户，如银行、电子邮件等，开启双重验证以增加安全保障。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使用可靠的杀毒软件和防火墙，定期扫描和清除恶意软件。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不轻易透露个人信息，如身份证号、银行卡号等，谨慎处理垃圾邮件和陌生来电。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使用强密码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开启双重验证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安装安全软件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保护个人隐私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合理利用网络资源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利用在线图书馆、学术数据库等获取专业领域的学术资源，如论文、期刊、研究报告等。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" b="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通过在线教育平台学习新知识、提升技能，如中国大学MOOC、网易云课堂等。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欣赏网络上的音乐、电影、艺术作品等，丰富自己的文化生活。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优质资源推荐与分享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掌握关键词搜索技巧，利用高级搜索功能，快速准确地找到所需信息。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高效使用搜索引擎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在社交媒体上关注有价值的信息源和意见领袖，参与有意义的讨论和交流。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合理规划上网时间，使用信息过滤工具，避免被无用信息淹没。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避免信息过载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正确使用搜索引擎和社交媒体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https://d.book118.com/597105143005006041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2024-09-13T16:39:20.358</cp:lastPrinted>
  <dcterms:created xsi:type="dcterms:W3CDTF">2024-09-13T08:39:20Z</dcterms:created>
  <dcterms:modified xsi:type="dcterms:W3CDTF">2024-09-13T08:39:22Z</dcterms:modified>
</cp:coreProperties>
</file>