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FC42D-C347-4F29-967E-AC290051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300A6-A32F-451F-A9A0-9968C29ED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53BD8-90CB-4387-A1FE-7D13AAD7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4C55D-68FB-40CF-935A-90750784C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F08A7D-EA33-4EE9-B655-11D35FB3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83CC7-DF47-421D-A85A-711E8E6F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79AF8-600E-43A0-94B8-45579933D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4EFCB-5E62-42AB-85BF-E9E96E1ED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BA60A-DCB4-4A43-B72F-9317E981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B21D0-8360-4695-9AAB-6F98DF9E3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AD6A-066D-4AF0-8CFE-68186C8C8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58" r:id="rId2"/>
    <p:sldLayoutId id="2147485759" r:id="rId3"/>
    <p:sldLayoutId id="2147485760" r:id="rId4"/>
    <p:sldLayoutId id="2147485761" r:id="rId5"/>
    <p:sldLayoutId id="2147485762" r:id="rId6"/>
    <p:sldLayoutId id="2147485763" r:id="rId7"/>
    <p:sldLayoutId id="2147485764" r:id="rId8"/>
    <p:sldLayoutId id="2147485765" r:id="rId9"/>
    <p:sldLayoutId id="2147485766" r:id="rId10"/>
    <p:sldLayoutId id="214748576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6166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提高免疫力的饮食建议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免疫力与健康的关系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提高免疫力的食物种类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饮食习惯与免疫力的关系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不同人群的免疫力饮食建议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免疫力与健康的关系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免疫力对健康的重要性</a:t>
            </a:r>
            <a:endParaRPr lang="zh-CN" altLang="en-US"/>
          </a:p>
        </p:txBody>
      </p:sp>
      <p:sp>
        <p:nvSpPr>
          <p:cNvPr id="10488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免疫力是抵抗疾病的第一道防线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免疫力低下容易导致各种疾病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免疫力强可以预防多种疾病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免疫力与健康息息相关，保持良好的免疫力是维持健康的关键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食物对免疫力的影响</a:t>
            </a:r>
            <a:endParaRPr lang="zh-CN" altLang="en-US"/>
          </a:p>
        </p:txBody>
      </p:sp>
      <p:sp>
        <p:nvSpPr>
          <p:cNvPr id="10489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蛋白质：增强免疫系统，修复受损细胞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维生素C：增强免疫系统，提高抵抗力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锌：增强免疫系统，促进伤口愈合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益生菌：调节肠道菌群，增强免疫力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合理饮食提高免疫力的原理</a:t>
            </a:r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营养均衡：摄入足够的蛋白质、维生素、矿物质等营养素，有助于提高免疫力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抗氧化：摄入富含抗氧化物质的食物，如蔬菜、水果等，有助于清除体内自由基，提高免疫力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肠道健康：摄入富含益生菌的食物，如酸奶、泡菜等，有助于维持肠道菌群平衡，提高免疫力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抗炎：摄入富含抗炎物质的食物，如深海鱼、橄榄油等，有助于减轻炎症反应，提高免疫力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9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提高免疫力的食物种类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蔬菜类食物</a:t>
            </a:r>
            <a:endParaRPr lang="zh-CN" altLang="en-US"/>
          </a:p>
        </p:txBody>
      </p:sp>
      <p:sp>
        <p:nvSpPr>
          <p:cNvPr id="104912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洋葱：富含硫化物，有助于提高免疫力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蘑菇：富含多糖体，有助于提高免疫力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菠菜：富含铁质和维生素A，有助于提高免疫力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番茄：富含番茄红素，有助于提高免疫力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西兰花：富含维生素C和胡萝卜素，有助于提高免疫力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胡萝卜：富含β-胡萝卜素，有助于提高免疫力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水果类食物</a:t>
            </a:r>
            <a:endParaRPr lang="zh-CN" altLang="en-US"/>
          </a:p>
        </p:txBody>
      </p:sp>
      <p:sp>
        <p:nvSpPr>
          <p:cNvPr id="10492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苹果：富含维生素C，有助于提高免疫力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香蕉：富含钾元素，有助于提高免疫力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橙子：富含维生素C，有助于提高免疫力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草莓：富含抗氧化物质，有助于提高免疫力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蛋白质类食物</a:t>
            </a:r>
            <a:endParaRPr lang="zh-CN" altLang="en-US"/>
          </a:p>
        </p:txBody>
      </p:sp>
      <p:sp>
        <p:nvSpPr>
          <p:cNvPr id="1049268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肉类：牛肉、猪肉、鸡肉、羊肉等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海鲜类：虾、蟹、鱼等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豆类：黄豆、黑豆、红豆等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奶类：牛奶、酸奶、奶酪等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蛋类：鸡蛋、鸭蛋、鹌鹑蛋等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坚果类：核桃、杏仁、腰果等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其他有益食物</a:t>
            </a:r>
            <a:endParaRPr lang="zh-CN" altLang="en-US"/>
          </a:p>
        </p:txBody>
      </p:sp>
      <p:sp>
        <p:nvSpPr>
          <p:cNvPr id="10493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蘑菇：富含多糖体，有助于提高免疫力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酸奶：含有益生菌，有助于调节肠道菌群，提高免疫力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坚果：富含不饱和脂肪酸和维生素E，有助于提高免疫力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绿茶：含有茶多酚，有助于提高免疫力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9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饮食习惯与免疫力的关系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定时定量，避免暴饮暴食</a:t>
            </a:r>
            <a:endParaRPr lang="zh-CN" altLang="en-US"/>
          </a:p>
        </p:txBody>
      </p:sp>
      <p:sp>
        <p:nvSpPr>
          <p:cNvPr id="10494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定时定量：每天定时定量进食，有助于维持稳定的血糖水平，提高免疫力。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营养均衡：饮食中应包含足够的蛋白质、维生素、矿物质等营养素，以维持免疫系统的正常运作。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避免过度摄入：过度摄入高糖、高脂肪、高盐等食物，会增加免疫系统的负担，降低免疫力。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暴饮暴食：暴饮暴食会导致血糖波动，影响免疫系统的正常运作。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https://d.book118.com/597106166154006043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提高免疫力的饮食建议</vt:lpstr>
      <vt:lpstr>目录</vt:lpstr>
      <vt:lpstr>免疫力与健康的关系</vt:lpstr>
      <vt:lpstr>免疫力对健康的重要性</vt:lpstr>
      <vt:lpstr>食物对免疫力的影响</vt:lpstr>
      <vt:lpstr>合理饮食提高免疫力的原理</vt:lpstr>
      <vt:lpstr>提高免疫力的食物种类</vt:lpstr>
      <vt:lpstr>蔬菜类食物</vt:lpstr>
      <vt:lpstr>水果类食物</vt:lpstr>
      <vt:lpstr>蛋白质类食物</vt:lpstr>
      <vt:lpstr>其他有益食物</vt:lpstr>
      <vt:lpstr>饮食习惯与免疫力的关系</vt:lpstr>
      <vt:lpstr>定时定量，避免暴饮暴食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2024-09-17T22:14:50.829</cp:lastPrinted>
  <dcterms:created xsi:type="dcterms:W3CDTF">2024-09-17T14:14:50Z</dcterms:created>
  <dcterms:modified xsi:type="dcterms:W3CDTF">2024-09-17T14:14:53Z</dcterms:modified>
</cp:coreProperties>
</file>