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A3070-751E-4479-82FC-C160BBB76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2748B-7812-469B-BF2B-AE3B671B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7A013-B2A0-4667-82A3-35C1E045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D3EFC-877E-4F91-9B27-EBACF1798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2A61D-B97F-419C-951E-87700293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19AAE-58FE-4FA9-B51A-F9FB050D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48BDA-B747-4673-B6F2-BDA6B55F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3D48B-6209-4C80-8372-F81E7A9F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34DE6-25B7-4B95-98E2-4292D009E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FFFF0-F176-4312-AA8B-59288E91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B7091-83A1-4FB3-92D4-C82F7A65D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13014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21.科技创新峰会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峰会背景与目的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主题演讲：科技创新引领未来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分论坛：探讨行业前沿技术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圆桌论坛：共话科技创新未来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展览展示：呈现最新科技成果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合作洽谈：推动产学研用深度融合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总结与展望：携手共创美好未来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峰会背景与目的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随着算法和计算能力的进步，AI和ML在医疗、金融、制造等领域的应用日益广泛。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5G与物联网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5G技术的普及将推动物联网在智能家居、智慧城市、工业自动化等领域的快速发展。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区块链技术的透明性、安全性和不可篡改性使其在金融、供应链管理等领域具有巨大潜力。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科技创新发展趋势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加强国际交流与合作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促进不同国家和地区之间的科技交流与合作，共同应对全球性挑战。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展示最新科技成果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为科技创新企业和团队提供展示最新成果的平台，推动科技成果转化和应用。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推动科技创新发展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通过汇聚全球创新资源和智慧，推动科技创新发展，助力产业升级和经济增长。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峰会举办意义及目标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67" r="17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来自各国政府部门的代表将共同探讨科技创新政策和法规，推动国际科技合作。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政府代表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全球知名科技企业的领袖将分享他们的创新经验和战略思考，探讨科技与商业的融合。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企业领袖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来自世界顶尖科研机构的专家将展示最新的科研成果，探讨科技前沿动态。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科研机构专家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风险投资、私募股权等机构代表将关注创新企业和项目，寻找投资机会。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投资机构代表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参会人员及机构介绍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主题演讲：科技创新引领未来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主讲嘉宾介绍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李华，著名科技企业家，拥有多年科技行业从业经验，对科技创新有深入的理解和独到的见解。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张明，知名科学家，专注于人工智能和机器学习领域的研究，曾多次获得国际科技奖项。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王丽，资深投资人，对科技产业有深入的投资经验和行业洞察。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演讲主题及内容概述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演讲主题：探讨科技创新如何引领未来，以及科技创新对社会、经济、文化等方面的影响。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分析当前科技发展的趋势和热点，如人工智能、大数据、云计算、生物技术等；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分享科技创新在医疗、教育、交通等领域的成功案例和经验；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展望科技创新未来的发展方向和挑战，提出应对策略和建议。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探讨科技创新如何推动产业升级和转型，提高生产力和经济效益；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观众提问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在演讲结束后，留出时间让观众提问，主讲嘉宾进行解答和交流。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设置分组讨论环节，让观众能够就演讲主题进行深入探讨和交流，分享彼此的看法和想法。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安排一些科技产品或服务的体验环节，让观众能够亲身感受科技创新带来的变化和便利。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现场互动环节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分论坛：探讨行业前沿技术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分论坛围绕当前科技创新的热点领域，如人工智能、量子计算、生物技术等，进行深入探讨和交流。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聚焦前沿技术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通过邀请各领域顶尖专家，分享他们对未来技术发展趋势的预测和见解，帮助与会者更好地把握行业脉搏。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把握行业趋势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分论坛旨在为与会者提供一个交流思想、碰撞火花的平台，促进跨领域、跨行业的创新合作。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分论坛主题设置及背景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人工智能领域专家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介绍人工智能技术的最新进展，包括深度学习、自然语言处理等方面的应用和创新，并探讨AI技术在未来社会发展中的潜力和挑战。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量子计算领域专家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阐述量子计算的原理、技术及应用前景，分析量子计算对传统计算模式的颠覆性影响，以及量子计算在未来的商业价值和战略意义。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生物技术领域专家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分享基因编辑、细胞治疗等生物技术的最新研究成果，探讨生物技术在医疗、农业、环保等领域的应用前景及伦理道德问题。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各领域专家观点分享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与会者就感兴趣的话题向专家提问，专家进行解答和交流。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提问环节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417" b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讨论环节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与会者分组讨论，围绕分论坛主题展开深入交流和探讨，形成有价值的观点和见解。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与会者通过现场互动环节，加深彼此了解，建立合作关系，共同推动科技创新事业的发展。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现场提问与讨论环节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圆桌论坛：共话科技创新未来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https://d.book118.com/597113014061006052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2024-09-25T20:48:44.013</cp:lastPrinted>
  <dcterms:created xsi:type="dcterms:W3CDTF">2024-09-25T12:48:44Z</dcterms:created>
  <dcterms:modified xsi:type="dcterms:W3CDTF">2024-09-25T12:48:46Z</dcterms:modified>
</cp:coreProperties>
</file>