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A78142-C616-43F2-92F4-72F664DD4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73B00-638A-45DA-ABB4-D377612B1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7D945B-50F2-47A2-9CE7-32C73E6B2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86622E-4019-4D8D-BF00-4F04E6D73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3A1721-B63D-40D4-9F8B-E3C05DA17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7C265D-5E8E-45DE-865A-93006ABB72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811EB9-CEBD-4433-AE46-3A79078B28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889225-E748-46D3-8364-025171466D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F2EA51-2EFF-4038-9DF8-944887EC49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7D329-E28A-4D22-896E-F0DAA76F49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2342D-3226-4093-9443-EF09F89CAF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1512602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solidFill>
                <a:latin typeface="Microsoft Yahei"/>
                <a:ea typeface="Microsoft Yahei"/>
                <a:cs typeface="Microsoft Yahei"/>
              </a:rPr>
              <a:t>营销渠道结构理论</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汇报人：XXX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营销渠道结构理论概述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营销渠道结构的要素</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营销渠道结构的策略选择</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营销渠道结构的优化与创新</a:t>
            </a:r>
          </a:p>
          <a:p>
            <a:pPr marL="203200" lvl="0" indent="-203200">
              <a:lnSpc>
                <a:spcPct val="140000"/>
              </a:lnSpc>
              <a:spcBef>
                <a:spcPts val="375"/>
              </a:spcBef>
              <a:buFont typeface="Arial"/>
              <a:buChar char="•"/>
            </a:pPr>
            <a:r>
              <a:rPr lang="en-US" sz="2400">
                <a:solidFill>
                  <a:srgbClr val="C9B67E"/>
                </a:solidFill>
                <a:latin typeface="Microsoft Yahei"/>
                <a:ea typeface="Microsoft Yahei"/>
                <a:cs typeface="Microsoft Yahei"/>
              </a:rPr>
              <a:t>结论</a:t>
            </a:r>
          </a:p>
        </p:txBody>
      </p:sp>
      <p:sp>
        <p:nvSpPr>
          <p:cNvPr id="5" name="AutoShape 5"/>
          <p:cNvSpPr/>
          <p:nvPr/>
        </p:nvSpPr>
        <p:spPr>
          <a:xfrm>
            <a:off x="1260848" y="1716203"/>
            <a:ext cx="4835152"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指企业为了将产品或服务从生产者传递至消费者所经过的路径，包括生产商、批发商、零售商和最终消费者。</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包括产品流通、信息交流、促销推广和资金流转等。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营销渠道的定义</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营销渠道的主要功能</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营销渠道</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通过多元化的营销渠道，企业能够触及更广泛的消费者群体，提高市场覆盖率。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提升市场覆盖率</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合理的营销渠道结构有助于降低企业的运营成本，提高整体盈利能力。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降低运营成本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有效的营销渠道管理能够帮助企业在激烈的市场竞争中获得优势。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增强竞争优势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营销渠道结构理论概述</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82" b="16582"/>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营销渠道结构的定义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营销渠道结构是指企业产品从生产到最终消费者手中所经过的各个环节和流程的组合。</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营销渠道结构是营销策略的重要组成部分，它决定了企业如何将产品传递给目标市场，并影响企业的销售和利润。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营销渠道结构的主要类型</a:t>
            </a:r>
          </a:p>
        </p:txBody>
      </p:sp>
      <p:sp>
        <p:nvSpPr>
          <p:cNvPr id="31" name="TextBox 31"/>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直接销售渠道</a:t>
            </a:r>
          </a:p>
        </p:txBody>
      </p:sp>
      <p:sp>
        <p:nvSpPr>
          <p:cNvPr id="32" name="TextBox 32"/>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企业直接与最终消费者建立联系，通过自己的销售团队或线上渠道进行销售。</a:t>
            </a:r>
          </a:p>
        </p:txBody>
      </p:sp>
      <p:sp>
        <p:nvSpPr>
          <p:cNvPr id="33" name="TextBox 33"/>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独家销售渠道</a:t>
            </a:r>
          </a:p>
        </p:txBody>
      </p:sp>
      <p:sp>
        <p:nvSpPr>
          <p:cNvPr id="34" name="TextBox 34"/>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企业与特定的中间商合作，在特定区域内独家销售其产品。</a:t>
            </a:r>
          </a:p>
        </p:txBody>
      </p:sp>
      <p:sp>
        <p:nvSpPr>
          <p:cNvPr id="35" name="TextBox 35"/>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间接销售渠道</a:t>
            </a:r>
          </a:p>
        </p:txBody>
      </p:sp>
      <p:sp>
        <p:nvSpPr>
          <p:cNvPr id="36" name="TextBox 36"/>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企业通过经销商、代理商等中间商将产品销售给最终消费者。</a:t>
            </a:r>
          </a:p>
        </p:txBody>
      </p:sp>
      <p:sp>
        <p:nvSpPr>
          <p:cNvPr id="37" name="TextBox 37"/>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多渠道销售</a:t>
            </a:r>
          </a:p>
        </p:txBody>
      </p:sp>
      <p:sp>
        <p:nvSpPr>
          <p:cNvPr id="38" name="TextBox 38"/>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企业通过多种不同的销售渠道，如线上、线下、直销等，将产品销售给最终消费者。</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营销渠道结构的演变</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传统营销渠道</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以实体店为主要销售渠道，营销手段以广告和促销为主。</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电子商务时代</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随着互联网技术的发展，线上销售逐渐成为主流，企业通过自己的网站或第三方平台进行销售。</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新零售时代</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线上与线下融合，企业通过实体店、电商平台和社交媒体等多种渠道进行销售，强调用户体验和个性化服务。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solidFill>
                <a:latin typeface="Microsoft Yahei"/>
                <a:ea typeface="Microsoft Yahei"/>
                <a:cs typeface="Microsoft Yahei"/>
              </a:rPr>
              <a:t>营销渠道结构的要素</a:t>
            </a:r>
          </a:p>
        </p:txBody>
      </p:sp>
      <p:sp>
        <p:nvSpPr>
          <p:cNvPr id="4" name="TextBox 4"/>
          <p:cNvSpPr txBox="1"/>
          <p:nvPr/>
        </p:nvSpPr>
        <p:spPr>
          <a:xfrm>
            <a:off x="2393306" y="917219"/>
            <a:ext cx="7405389"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渠道长度是指营销渠道中各环节的层次数量。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渠道长度是营销渠道的一个重要结构特征，它反映了企业产品从生产者到最终消费者转移的环节数量。一般来说，渠道长度越长，意味着更多的中间环节，这可能会增加渠道成本和降低渠道效率。常见的渠道长度包括直接销售、一层渠道、二层渠道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渠道长度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57" r="2185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渠道宽度是指在同一渠道层次上，与企业合作的中间商数量。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渠道宽度是另一个重要的渠道结构要素，它决定了企业在各个市场区域覆盖的广度。渠道宽度越宽，意味着更多的中间商合作，能够扩大企业的市场覆盖面。反之，渠道宽度越窄，则意味着企业在市场覆盖上更加谨慎和集中。</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渠道宽度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渠道密度是指在某一地区内，同一渠道层次的中间商数量。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渠道密度与渠道宽度密切相关，它强调的是某一特定市场区域内的中间商数量。高渠道密度意味着企业在某一市场区域内有较多的中间商，有助于提高市场覆盖率和品牌知名度。而低渠道密度则可能意味着企业在该市场区域选择谨慎，或者采取其他营销策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渠道密度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https://d.book118.com/597115126022006043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2024-09-16T19:59:18.923</cp:lastPrinted>
  <dcterms:created xsi:type="dcterms:W3CDTF">2024-09-16T11:59:18Z</dcterms:created>
  <dcterms:modified xsi:type="dcterms:W3CDTF">2024-09-16T11:59:21Z</dcterms:modified>
</cp:coreProperties>
</file>