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91ABB8-C8C2-4700-B46B-528F42A14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E2CC92-C064-49A1-87BB-8E2707EEA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F6CBFB-7FB4-43A6-B563-8EEE0DB42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100271-4A77-4E78-8C23-185D229DF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18A360-89E1-463F-B4EE-A83EB16799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76C6BD-17D0-4F81-BE5E-8B989E9EB3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F9B55B-281F-497F-A127-7D39570319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5A7935-7F29-49B7-A7FC-AA7DBDE6D5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6E147D-0562-499E-9E8B-CB85BDF7CA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DAD427-F176-4E76-B94D-FBD12681EE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2D16F6-7900-446C-8C60-71EE4C5F1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1512614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危险源识别与风险评价在防爆设备管理中的技术要点</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防爆设备概述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危险源识别技术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风险评价技术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防爆设备安全管理体系建设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危险源识别与风险评价实践案例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防爆设备概述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防爆设备是指能够承受内部爆炸性气体混合物爆炸产生的压力，并能阻止内部爆炸向外壳周围爆炸性混合物传播的电气设备外壳的电气设备。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根据防爆原理的不同，防爆设备可分为隔爆型、增安型、本质安全型、正压型、油浸型、充砂型、无火花型、浇封型、气密型和特殊型等类型。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防爆设备定义及分类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防爆设备分类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防爆设备定义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矿山、隧道等地下工程</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地下工程中，由于空气流通不畅，易燃易爆气体容易积聚，因此需要采用防爆设备进行安全防护。</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航空航天、军事等领域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航空航天、军事等领域的特殊环境中，对于电气设备的防爆性能有着极高的要求。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石油、化工等易燃易爆场所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石油、化工等行业的生产场所中，易燃易爆气体和粉尘的存在使得防爆设备成为必需品。</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防爆设备应用场景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84" b="98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防爆设备管理重要性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保障生产安全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防爆设备的管理直接关系到生产安全，有效的管理能够降低事故发生的概率，保障人员的生命财产安全。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提高生产效率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合理的防爆设备管理能够确保设备的正常运行，减少因设备故障造成的生产停顿，从而提高生产效率。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加强防爆设备管理是企业履行社会责任的表现，有利于提高企业的形象和竞争力，促进企业的可持续发展。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危险源识别技术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危险源定义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危险源是指可能导致人员伤亡、财产损失、环境污染等不良后果的根源或状态。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危险源分类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根据危险性质，危险源可分为物理性、化学性、生物性和社会性四大类。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经验法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凭借专业人员的经验、知识和技能，对危险源进行直观判断。</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类比法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参考相似设备或工艺的危险源识别结果，进行类比分析。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系统安全分析法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运用系统工程的原理和方法，对设备或工艺进行全面、系统的危险源识别。</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危险源识别方法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设备维护</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在维护防爆设备时，应对设备进行全面的检查和测试，确保设备的各项性能指标符合安全要求，及时更换损坏或老化的部件。</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设备选型</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在选购防爆设备时，应充分识别设备本身及使用过程中可能存在的危险源，确保选购的设备符合安全要求。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设备安装</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在安装防爆设备时，应严格遵守安全规范，确保设备的安装位置、方式等符合防爆要求，防止因安装不当引发事故。</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设备使用</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在使用防爆设备时，应定期进行危险源识别，及时发现并处理潜在的安全隐患，确保设备在安全状态下运行。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危险源识别在防爆设备管理中的应用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风险评价技术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危险源识别</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通过对设备、工艺、环境等进行全面分析，识别出潜在的危险源，包括物质危险源和能量危险源。</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风险评估</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对识别出的危险源进行定量或定性评估，确定其可能导致的后果及发生的概率。</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风险等级划分</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根据评估结果，将风险划分为不同等级，为后续的风险管理提供依据。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风险评价方法及原理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在选购防爆设备时，应对其进行风险评价，确保选购的设备符合安全要求。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设备选型</a:t>
            </a:r>
          </a:p>
        </p:txBody>
      </p:sp>
      <p:pic>
        <p:nvPicPr>
          <p:cNvPr id="5" name="Picture 5"/>
          <p:cNvPicPr>
            <a:picLocks noChangeAspect="1"/>
          </p:cNvPicPr>
          <p:nvPr/>
        </p:nvPicPr>
        <p:blipFill>
          <a:blip r:embed="rId2"/>
          <a:srcRect l="16626" r="16626"/>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在安装和调试防爆设备时，应对其进行风险评价，确保设备的安装和调试符合安全规范。</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设备安装与调试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在防爆设备的运行过程中，应定期进行风险评价，及时发现并处理潜在的安全隐患。</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设备运行与维护</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风险评价在防爆设备管理中的应用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https://d.book118.com/597115126142006031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2024-09-04T05:56:06.385</cp:lastPrinted>
  <dcterms:created xsi:type="dcterms:W3CDTF">2024-09-03T21:56:06Z</dcterms:created>
  <dcterms:modified xsi:type="dcterms:W3CDTF">2024-09-03T21:56:08Z</dcterms:modified>
</cp:coreProperties>
</file>