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C6F365-6725-4E88-9E62-83AF21FAC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B3E328-8CE4-461D-BAF1-F86CD474E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A22540-7D95-4FFD-8099-F1C69DF96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3D087F-7DC9-434F-AF6B-616F25684D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73B09D-9ABE-4490-A670-DA9418CDB6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462971-EC0F-416C-A846-CA9FC1F254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9AE114-573F-4CC0-BA3E-B204FF25A2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E9DCA2-A87D-4A97-91F1-11D7BD8FB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009A07-CCCE-4880-A41F-D4C1114D4A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B41BFA-478A-4AFA-AC04-9E6D276C2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17C489-8BC3-4CE5-A01C-C02E72BFC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1513201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碳酸饮料与健康生活的关系</a:t>
            </a:r>
          </a:p>
        </p:txBody>
      </p:sp>
      <p:sp>
        <p:nvSpPr>
          <p:cNvPr id="3" name="AutoShape 3"/>
          <p:cNvSpPr/>
          <p:nvPr/>
        </p:nvSpPr>
        <p:spPr>
          <a:xfrm>
            <a:off x="3491789" y="4425696"/>
            <a:ext cx="2875241" cy="536520"/>
          </a:xfrm>
          <a:prstGeom prst="rect">
            <a:avLst/>
          </a:prstGeom>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汇报人：</a:t>
            </a:r>
            <a:endParaRPr lang="en-US" sz="1100"/>
          </a:p>
        </p:txBody>
      </p:sp>
      <p:sp>
        <p:nvSpPr>
          <p:cNvPr id="4" name="AutoShape 4"/>
          <p:cNvSpPr/>
          <p:nvPr/>
        </p:nvSpPr>
        <p:spPr>
          <a:xfrm>
            <a:off x="5820461" y="4425696"/>
            <a:ext cx="2820047" cy="536520"/>
          </a:xfrm>
          <a:prstGeom prst="rect">
            <a:avLst/>
          </a:prstGeom>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20XX-01-07</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碳酸饮料概述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碳酸饮料对健康的影响</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健康生活与碳酸饮料的选择</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健康生活方式的建议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碳酸饮料概述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00" r="40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指含有碳酸气体的饮料，通常含有糖、香料、色素等成分。</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碳酸饮料可以分为低热量型和含糖型，低热量型主要指无糖或低糖的碳酸饮料，含糖型则含有较高的糖分。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碳酸饮料的定义与分类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碳酸饮料</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全球消费量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碳酸饮料是全球消费量最大的饮料品类之一，尤其在年轻人中非常受欢迎。</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地区差异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不同地区的消费习惯和偏好不同，碳酸饮料在欧美等发达国家的消费量相对较高。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健康意识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随着人们对健康饮食的关注度提高，碳酸饮料的消费量在全球范围内呈下降趋势。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碳酸饮料的消费现状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792" b="77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碳酸是碳酸饮料的主要成分，能够提供清爽的口感和气泡感。</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碳酸</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含糖型碳酸饮料含有较高的糖分，是其主要特点之一。</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糖分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为了改善口感和外观，碳酸饮料通常会添加色素和香料。</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色素与香料</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部分碳酸饮料中还含有咖啡因，能够提供提神效果。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咖啡因</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碳酸饮料的成分与特点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碳酸饮料对健康的影响</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碳酸饮料中的高糖和高热量容易导致能量过剩，长期过量摄入会增加肥胖的风险。</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碳酸饮料中的高糖会导致血糖快速升高，促进胰岛素分泌，进而增加脂肪合成和储存。</a:t>
            </a:r>
          </a:p>
        </p:txBody>
      </p:sp>
      <p:pic>
        <p:nvPicPr>
          <p:cNvPr id="6" name="Picture 6"/>
          <p:cNvPicPr>
            <a:picLocks noChangeAspect="1"/>
          </p:cNvPicPr>
          <p:nvPr/>
        </p:nvPicPr>
        <p:blipFill>
          <a:blip r:embed="rId2"/>
          <a:srcRect t="23298" b="2329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5972" b="1597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碳酸饮料中的高热量会导致脂肪堆积，引起体重增加和肥胖。</a:t>
            </a:r>
          </a:p>
        </p:txBody>
      </p:sp>
      <p:pic>
        <p:nvPicPr>
          <p:cNvPr id="10" name="Picture 10"/>
          <p:cNvPicPr>
            <a:picLocks noChangeAspect="1"/>
          </p:cNvPicPr>
          <p:nvPr/>
        </p:nvPicPr>
        <p:blipFill>
          <a:blip r:embed="rId4"/>
          <a:srcRect t="15476" b="1547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碳酸饮料与肥胖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4990" r="14990"/>
          <a:stretch>
            <a:fillRect/>
          </a:stretch>
        </p:blipFill>
        <p:spPr>
          <a:xfrm>
            <a:off x="652454" y="1326357"/>
            <a:ext cx="3050440" cy="3050440"/>
          </a:xfrm>
          <a:prstGeom prst="roundRect">
            <a:avLst/>
          </a:prstGeom>
        </p:spPr>
      </p:pic>
      <p:pic>
        <p:nvPicPr>
          <p:cNvPr id="6" name="Picture 6"/>
          <p:cNvPicPr>
            <a:picLocks noChangeAspect="1"/>
          </p:cNvPicPr>
          <p:nvPr/>
        </p:nvPicPr>
        <p:blipFill>
          <a:blip r:embed="rId3"/>
          <a:srcRect l="23340" r="2334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碳酸饮料中的酸性物质会侵蚀牙齿表面的牙釉质，导致牙齿脱矿和龋齿。</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长期大量摄入碳酸饮料会影响口腔酸碱平衡，增加口腔细菌滋生的机会，引发口腔疾病。</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碳酸饮料中的糖分和其他成分会为口腔细菌提供营养，加速其繁殖，进一步损害牙齿健康。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碳酸饮料与牙齿健康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碳酸饮料中的高糖会导致血糖和胰岛素水平波动，进而促进脂肪合成和储存，增加心血管疾病的风险。</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碳酸饮料中的咖啡因和其他刺激性物质可能会引起血压波动和心跳加速，对心血管系统造成不良影响。</a:t>
            </a:r>
          </a:p>
        </p:txBody>
      </p:sp>
      <p:pic>
        <p:nvPicPr>
          <p:cNvPr id="7" name="Picture 7"/>
          <p:cNvPicPr>
            <a:picLocks noChangeAspect="1"/>
          </p:cNvPicPr>
          <p:nvPr/>
        </p:nvPicPr>
        <p:blipFill>
          <a:blip r:embed="rId2"/>
          <a:srcRect l="10889" r="1088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424" r="942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长期大量摄入碳酸饮料会增加血液中的糖分和脂肪含量，导致动脉粥样硬化和心血管疾病的风险增加。</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碳酸饮料与心血管健康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846" b="208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261" b="1626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1037" b="3103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碳酸饮料与糖尿病</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长期大量摄入碳酸饮料会增加患糖尿病的风险，因为碳酸饮料中的高糖会导致胰岛素抵抗和血糖水平升高。</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碳酸饮料中的高糖和高热量会导致体重增加和肥胖，而肥胖是糖尿病的主要风险因素之一。</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碳酸饮料中的酸性物质会损伤胰腺功能，影响胰岛素分泌，进而增加患糖尿病的风险。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https://d.book118.com/597115132016006043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2024-09-16T18:59:24.315</cp:lastPrinted>
  <dcterms:created xsi:type="dcterms:W3CDTF">2024-09-16T10:59:24Z</dcterms:created>
  <dcterms:modified xsi:type="dcterms:W3CDTF">2024-09-16T10:59:26Z</dcterms:modified>
</cp:coreProperties>
</file>