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7BA550-9D49-4812-B07F-73960EA474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5AF75A-BF65-4088-B7CF-C78326241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E8EE96-CF5C-4C3D-BED3-1C8880807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18A6C3-4673-4B93-BBA9-50D32B053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6C1C26-8728-4E37-9D4F-E910A96999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D34BD1-224F-4B7F-9997-4FA8436E38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28BAA8-3CB5-4FF2-BC9E-33682D71A7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BD7D53-438B-4136-8578-165A51DB6B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96D51-F5EC-483D-976F-1F7562507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574B39-0192-43ED-B1AB-0A5FEEF4E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BAEDDA-29CC-45E4-9DD1-130B12CCE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6.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16050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生产现场管理讲课提纲</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生产现场管理概述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生产现场环境管理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生产现场人员管理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生产现场计划与控制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生产现场质量与成本管理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生产现场信息化与智能化管理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生产现场管理概述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964" b="33964"/>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重要性</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生产现场管理是企业管理的重要组成部分，它直接关系到产品的质量、成本、交货期以及员工士气和企业形象等多个方面。</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生产现场管理是对生产现场的各种生产要素进行合理配置和优化组合，通过计划、组织、协调、控制和激励等手段，实现优质、高效、低耗、均衡、安全、文明的生产过程。</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提高生产效率</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保证产品质量</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通过建立严格的质量管理体系和过程控制，确保产品质量符合标准和客户要求。</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确保交货期</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通过合理的生产计划和调度，确保产品按时交付，提高客户满意度。</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通过优化生产流程、减少浪费和提高设备利用率等手段，提高生产效率，降低生产成本。</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营造安全环境</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通过建立安全生产管理制度和应急预案，确保生产现场的安全和员工的健康。</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生产现场管理的目标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以人为本</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关注员工的需求和发展，提高员工的积极性和创造力。</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预防为主</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通过建立预防性的管理制度和措施，减少生产过程中的问题和浪费。</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持续改进</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通过不断学习和创新，持续改进生产现场的管理水平和效率。</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全员参与</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鼓励全体员工参与生产现场的管理和改进工作，形成团队合作的良好氛围。</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生产现场管理的原则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生产现场环境管理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厂区总平面布置</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合理规划厂区内的建筑物、道路、绿化等，确保整体布局合理、美观。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功能区域划分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根据生产流程和管理需要，将厂区划分为不同的功能区域，如生产区、仓储区、办公区等。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标识与导向系统</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设置清晰、明确的标识和导向系统，方便人员识别和定位。</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厂区规划与布局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卫生管理</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建立卫生管理制度，定期清扫、清洁工作场所，保持环境整洁。</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安全防护</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采取必要的安全防护措施，如穿戴劳保用品、设置安全警示标识等，确保员工人身安全。</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健康监测</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定期对员工进行健康检查，及时发现并处理健康问题。</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工作场所卫生与安全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按照物料性质、规格和使用频率进行分类摆放，方便取用和盘点。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物料摆放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设备布局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标识管理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根据生产流程和设备特点进行合理布局，提高生产效率和安全性。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对物料和设备进行标识管理，明确名称、规格、数量等信息，方便识别和追溯。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物料与设备摆放规范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生产现场人员管理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制定针对不同岗位的培训计划，明确培训目标和内容</a:t>
            </a:r>
            <a:endParaRPr lang="en-US" sz="1100"/>
          </a:p>
        </p:txBody>
      </p:sp>
      <p:sp>
        <p:nvSpPr>
          <p:cNvPr id="7" name="AutoShape 7"/>
          <p:cNvSpPr/>
          <p:nvPr/>
        </p:nvSpPr>
        <p:spPr>
          <a:xfrm>
            <a:off x="951871" y="4098300"/>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定期对员工技能进行评估，针对不足制定提升计划</a:t>
            </a:r>
            <a:endParaRPr lang="en-US" sz="1100"/>
          </a:p>
        </p:txBody>
      </p:sp>
      <p:sp>
        <p:nvSpPr>
          <p:cNvPr id="8" name="AutoShape 8"/>
          <p:cNvSpPr/>
          <p:nvPr/>
        </p:nvSpPr>
        <p:spPr>
          <a:xfrm>
            <a:off x="7675726" y="237935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采用多种培训方式，如理论授课、实践操作、案例分析等</a:t>
            </a:r>
            <a:endParaRPr lang="en-US" sz="1100"/>
          </a:p>
        </p:txBody>
      </p:sp>
      <p:sp>
        <p:nvSpPr>
          <p:cNvPr id="9" name="AutoShape 9"/>
          <p:cNvSpPr/>
          <p:nvPr/>
        </p:nvSpPr>
        <p:spPr>
          <a:xfrm>
            <a:off x="7620854" y="4098300"/>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鼓励员工参加外部培训和认证考试，提升个人竞争力</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员工培训与技能提升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34345" y="2506766"/>
            <a:ext cx="11957655" cy="2099469"/>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73281" y="1802343"/>
            <a:ext cx="631058" cy="631058"/>
            <a:chOff x="1473281" y="1802343"/>
            <a:chExt cx="631058" cy="631058"/>
          </a:xfrm>
        </p:grpSpPr>
        <p:sp>
          <p:nvSpPr>
            <p:cNvPr id="4" name="AutoShape 4"/>
            <p:cNvSpPr/>
            <p:nvPr/>
          </p:nvSpPr>
          <p:spPr>
            <a:xfrm>
              <a:off x="147328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73281" y="190292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grpSp>
      <p:grpSp>
        <p:nvGrpSpPr>
          <p:cNvPr id="6" name="Group 6"/>
          <p:cNvGrpSpPr/>
          <p:nvPr/>
        </p:nvGrpSpPr>
        <p:grpSpPr>
          <a:xfrm>
            <a:off x="2406325" y="5062819"/>
            <a:ext cx="631058" cy="631058"/>
            <a:chOff x="2406325" y="5062819"/>
            <a:chExt cx="631058" cy="631058"/>
          </a:xfrm>
        </p:grpSpPr>
        <p:sp>
          <p:nvSpPr>
            <p:cNvPr id="7" name="AutoShape 7"/>
            <p:cNvSpPr/>
            <p:nvPr/>
          </p:nvSpPr>
          <p:spPr>
            <a:xfrm>
              <a:off x="2406325"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2406325" y="517059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grpSp>
      <p:grpSp>
        <p:nvGrpSpPr>
          <p:cNvPr id="9" name="Group 9"/>
          <p:cNvGrpSpPr/>
          <p:nvPr/>
        </p:nvGrpSpPr>
        <p:grpSpPr>
          <a:xfrm>
            <a:off x="6325331" y="1802343"/>
            <a:ext cx="631058" cy="631058"/>
            <a:chOff x="6325331" y="1802343"/>
            <a:chExt cx="631058" cy="631058"/>
          </a:xfrm>
        </p:grpSpPr>
        <p:sp>
          <p:nvSpPr>
            <p:cNvPr id="10" name="AutoShape 10"/>
            <p:cNvSpPr/>
            <p:nvPr/>
          </p:nvSpPr>
          <p:spPr>
            <a:xfrm>
              <a:off x="632533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325331" y="1907194"/>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grpSp>
      <p:grpSp>
        <p:nvGrpSpPr>
          <p:cNvPr id="12" name="Group 12"/>
          <p:cNvGrpSpPr/>
          <p:nvPr/>
        </p:nvGrpSpPr>
        <p:grpSpPr>
          <a:xfrm>
            <a:off x="7864338" y="5062819"/>
            <a:ext cx="631058" cy="631058"/>
            <a:chOff x="7864338" y="5062819"/>
            <a:chExt cx="631058" cy="631058"/>
          </a:xfrm>
        </p:grpSpPr>
        <p:sp>
          <p:nvSpPr>
            <p:cNvPr id="13" name="AutoShape 13"/>
            <p:cNvSpPr/>
            <p:nvPr/>
          </p:nvSpPr>
          <p:spPr>
            <a:xfrm>
              <a:off x="7864338"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64338" y="5171572"/>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grpSp>
      <p:sp>
        <p:nvSpPr>
          <p:cNvPr id="15" name="AutoShape 15"/>
          <p:cNvSpPr/>
          <p:nvPr/>
        </p:nvSpPr>
        <p:spPr>
          <a:xfrm>
            <a:off x="2318985" y="148571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制定完善的员工行为规范，明确各项行为准则</a:t>
            </a:r>
            <a:endParaRPr lang="en-US" sz="1100"/>
          </a:p>
        </p:txBody>
      </p:sp>
      <p:sp>
        <p:nvSpPr>
          <p:cNvPr id="16" name="AutoShape 16"/>
          <p:cNvSpPr/>
          <p:nvPr/>
        </p:nvSpPr>
        <p:spPr>
          <a:xfrm>
            <a:off x="7145706" y="148571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加强员工纪律教育，提高员工遵守规章制度的自觉性</a:t>
            </a:r>
            <a:endParaRPr lang="en-US" sz="1100"/>
          </a:p>
        </p:txBody>
      </p:sp>
      <p:sp>
        <p:nvSpPr>
          <p:cNvPr id="17" name="AutoShape 17"/>
          <p:cNvSpPr/>
          <p:nvPr/>
        </p:nvSpPr>
        <p:spPr>
          <a:xfrm>
            <a:off x="3324375" y="4766363"/>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设立奖惩制度，对优秀员工进行表彰，对违纪行为进行惩处</a:t>
            </a:r>
            <a:endParaRPr lang="en-US" sz="1100"/>
          </a:p>
        </p:txBody>
      </p:sp>
      <p:sp>
        <p:nvSpPr>
          <p:cNvPr id="18" name="AutoShape 18"/>
          <p:cNvSpPr/>
          <p:nvPr/>
        </p:nvSpPr>
        <p:spPr>
          <a:xfrm>
            <a:off x="8807187" y="4801322"/>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建立监督机制，定期对员工行为进行检查和评估</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员工行为规范与纪律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https://d.book118.com/597116050106006041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2024-09-14T08:06:11.117</cp:lastPrinted>
  <dcterms:created xsi:type="dcterms:W3CDTF">2024-09-14T00:06:11Z</dcterms:created>
  <dcterms:modified xsi:type="dcterms:W3CDTF">2024-09-14T00:06:12Z</dcterms:modified>
</cp:coreProperties>
</file>